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3"/>
  </p:notesMasterIdLst>
  <p:sldIdLst>
    <p:sldId id="275" r:id="rId2"/>
  </p:sldIdLst>
  <p:sldSz cx="21383625" cy="30275213"/>
  <p:notesSz cx="6858000" cy="9144000"/>
  <p:defaultTextStyle>
    <a:defPPr>
      <a:defRPr lang="de-DE"/>
    </a:defPPr>
    <a:lvl1pPr marL="0" algn="l" defTabSz="2479090" rtl="0" eaLnBrk="1" latinLnBrk="0" hangingPunct="1">
      <a:defRPr sz="4881" kern="1200">
        <a:solidFill>
          <a:schemeClr val="tx1"/>
        </a:solidFill>
        <a:latin typeface="+mn-lt"/>
        <a:ea typeface="+mn-ea"/>
        <a:cs typeface="+mn-cs"/>
      </a:defRPr>
    </a:lvl1pPr>
    <a:lvl2pPr marL="1239545" algn="l" defTabSz="2479090" rtl="0" eaLnBrk="1" latinLnBrk="0" hangingPunct="1">
      <a:defRPr sz="4881" kern="1200">
        <a:solidFill>
          <a:schemeClr val="tx1"/>
        </a:solidFill>
        <a:latin typeface="+mn-lt"/>
        <a:ea typeface="+mn-ea"/>
        <a:cs typeface="+mn-cs"/>
      </a:defRPr>
    </a:lvl2pPr>
    <a:lvl3pPr marL="2479090" algn="l" defTabSz="2479090" rtl="0" eaLnBrk="1" latinLnBrk="0" hangingPunct="1">
      <a:defRPr sz="4881" kern="1200">
        <a:solidFill>
          <a:schemeClr val="tx1"/>
        </a:solidFill>
        <a:latin typeface="+mn-lt"/>
        <a:ea typeface="+mn-ea"/>
        <a:cs typeface="+mn-cs"/>
      </a:defRPr>
    </a:lvl3pPr>
    <a:lvl4pPr marL="3718638" algn="l" defTabSz="2479090" rtl="0" eaLnBrk="1" latinLnBrk="0" hangingPunct="1">
      <a:defRPr sz="4881" kern="1200">
        <a:solidFill>
          <a:schemeClr val="tx1"/>
        </a:solidFill>
        <a:latin typeface="+mn-lt"/>
        <a:ea typeface="+mn-ea"/>
        <a:cs typeface="+mn-cs"/>
      </a:defRPr>
    </a:lvl4pPr>
    <a:lvl5pPr marL="4958183" algn="l" defTabSz="2479090" rtl="0" eaLnBrk="1" latinLnBrk="0" hangingPunct="1">
      <a:defRPr sz="4881" kern="1200">
        <a:solidFill>
          <a:schemeClr val="tx1"/>
        </a:solidFill>
        <a:latin typeface="+mn-lt"/>
        <a:ea typeface="+mn-ea"/>
        <a:cs typeface="+mn-cs"/>
      </a:defRPr>
    </a:lvl5pPr>
    <a:lvl6pPr marL="6197729" algn="l" defTabSz="2479090" rtl="0" eaLnBrk="1" latinLnBrk="0" hangingPunct="1">
      <a:defRPr sz="4881" kern="1200">
        <a:solidFill>
          <a:schemeClr val="tx1"/>
        </a:solidFill>
        <a:latin typeface="+mn-lt"/>
        <a:ea typeface="+mn-ea"/>
        <a:cs typeface="+mn-cs"/>
      </a:defRPr>
    </a:lvl6pPr>
    <a:lvl7pPr marL="7437277" algn="l" defTabSz="2479090" rtl="0" eaLnBrk="1" latinLnBrk="0" hangingPunct="1">
      <a:defRPr sz="4881" kern="1200">
        <a:solidFill>
          <a:schemeClr val="tx1"/>
        </a:solidFill>
        <a:latin typeface="+mn-lt"/>
        <a:ea typeface="+mn-ea"/>
        <a:cs typeface="+mn-cs"/>
      </a:defRPr>
    </a:lvl7pPr>
    <a:lvl8pPr marL="8676822" algn="l" defTabSz="2479090" rtl="0" eaLnBrk="1" latinLnBrk="0" hangingPunct="1">
      <a:defRPr sz="4881" kern="1200">
        <a:solidFill>
          <a:schemeClr val="tx1"/>
        </a:solidFill>
        <a:latin typeface="+mn-lt"/>
        <a:ea typeface="+mn-ea"/>
        <a:cs typeface="+mn-cs"/>
      </a:defRPr>
    </a:lvl8pPr>
    <a:lvl9pPr marL="9916367" algn="l" defTabSz="2479090"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23D11A-1DF6-EE6B-4EF2-11716DE30A45}" name="Romina Dertscheny-Schwarz" initials="RDS" userId="S::dertscheny-schwarz@eworks-gmbh.de::bf7a6196-0876-49c8-aa05-96405fe969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83E"/>
    <a:srgbClr val="473F47"/>
    <a:srgbClr val="FFFFFF"/>
    <a:srgbClr val="EEEDF7"/>
    <a:srgbClr val="574D57"/>
    <a:srgbClr val="F2F1F9"/>
    <a:srgbClr val="C9C1C9"/>
    <a:srgbClr val="EFE9E5"/>
    <a:srgbClr val="847684"/>
    <a:srgbClr val="834E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4660"/>
  </p:normalViewPr>
  <p:slideViewPr>
    <p:cSldViewPr snapToGrid="0" showGuides="1">
      <p:cViewPr>
        <p:scale>
          <a:sx n="33" d="100"/>
          <a:sy n="33" d="100"/>
        </p:scale>
        <p:origin x="1344" y="-2438"/>
      </p:cViewPr>
      <p:guideLst>
        <p:guide orient="horz" pos="9536"/>
        <p:guide pos="6735"/>
      </p:guideLst>
    </p:cSldViewPr>
  </p:slideViewPr>
  <p:notesTextViewPr>
    <p:cViewPr>
      <p:scale>
        <a:sx n="1" d="1"/>
        <a:sy n="1" d="1"/>
      </p:scale>
      <p:origin x="0" y="0"/>
    </p:cViewPr>
  </p:notesTextViewPr>
  <p:sorterViewPr>
    <p:cViewPr>
      <p:scale>
        <a:sx n="100" d="100"/>
        <a:sy n="100" d="100"/>
      </p:scale>
      <p:origin x="0" y="-20289"/>
    </p:cViewPr>
  </p:sorterViewPr>
  <p:notesViewPr>
    <p:cSldViewPr snapToGrid="0" showGuides="1">
      <p:cViewPr varScale="1">
        <p:scale>
          <a:sx n="67" d="100"/>
          <a:sy n="67" d="100"/>
        </p:scale>
        <p:origin x="2550" y="27"/>
      </p:cViewPr>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BFF51-2098-4D5A-94F9-58B977AD4BE2}" type="datetimeFigureOut">
              <a:rPr lang="de-DE" smtClean="0"/>
              <a:t>19.09.2025</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664C4-E931-43C8-BC1C-83625EAB2A7A}" type="slidenum">
              <a:rPr lang="de-DE" smtClean="0"/>
              <a:t>‹#›</a:t>
            </a:fld>
            <a:endParaRPr lang="de-DE"/>
          </a:p>
        </p:txBody>
      </p:sp>
    </p:spTree>
    <p:extLst>
      <p:ext uri="{BB962C8B-B14F-4D97-AF65-F5344CB8AC3E}">
        <p14:creationId xmlns:p14="http://schemas.microsoft.com/office/powerpoint/2010/main" val="2910671966"/>
      </p:ext>
    </p:extLst>
  </p:cSld>
  <p:clrMap bg1="lt1" tx1="dk1" bg2="lt2" tx2="dk2" accent1="accent1" accent2="accent2" accent3="accent3" accent4="accent4" accent5="accent5" accent6="accent6" hlink="hlink" folHlink="folHlink"/>
  <p:notesStyle>
    <a:lvl1pPr marL="0" algn="l" defTabSz="2479090" rtl="0" eaLnBrk="1" latinLnBrk="0" hangingPunct="1">
      <a:defRPr sz="3254" kern="1200">
        <a:solidFill>
          <a:schemeClr val="tx1"/>
        </a:solidFill>
        <a:latin typeface="+mn-lt"/>
        <a:ea typeface="+mn-ea"/>
        <a:cs typeface="+mn-cs"/>
      </a:defRPr>
    </a:lvl1pPr>
    <a:lvl2pPr marL="1239545" algn="l" defTabSz="2479090" rtl="0" eaLnBrk="1" latinLnBrk="0" hangingPunct="1">
      <a:defRPr sz="3254" kern="1200">
        <a:solidFill>
          <a:schemeClr val="tx1"/>
        </a:solidFill>
        <a:latin typeface="+mn-lt"/>
        <a:ea typeface="+mn-ea"/>
        <a:cs typeface="+mn-cs"/>
      </a:defRPr>
    </a:lvl2pPr>
    <a:lvl3pPr marL="2479090" algn="l" defTabSz="2479090" rtl="0" eaLnBrk="1" latinLnBrk="0" hangingPunct="1">
      <a:defRPr sz="3254" kern="1200">
        <a:solidFill>
          <a:schemeClr val="tx1"/>
        </a:solidFill>
        <a:latin typeface="+mn-lt"/>
        <a:ea typeface="+mn-ea"/>
        <a:cs typeface="+mn-cs"/>
      </a:defRPr>
    </a:lvl3pPr>
    <a:lvl4pPr marL="3718638" algn="l" defTabSz="2479090" rtl="0" eaLnBrk="1" latinLnBrk="0" hangingPunct="1">
      <a:defRPr sz="3254" kern="1200">
        <a:solidFill>
          <a:schemeClr val="tx1"/>
        </a:solidFill>
        <a:latin typeface="+mn-lt"/>
        <a:ea typeface="+mn-ea"/>
        <a:cs typeface="+mn-cs"/>
      </a:defRPr>
    </a:lvl4pPr>
    <a:lvl5pPr marL="4958183" algn="l" defTabSz="2479090" rtl="0" eaLnBrk="1" latinLnBrk="0" hangingPunct="1">
      <a:defRPr sz="3254" kern="1200">
        <a:solidFill>
          <a:schemeClr val="tx1"/>
        </a:solidFill>
        <a:latin typeface="+mn-lt"/>
        <a:ea typeface="+mn-ea"/>
        <a:cs typeface="+mn-cs"/>
      </a:defRPr>
    </a:lvl5pPr>
    <a:lvl6pPr marL="6197729" algn="l" defTabSz="2479090" rtl="0" eaLnBrk="1" latinLnBrk="0" hangingPunct="1">
      <a:defRPr sz="3254" kern="1200">
        <a:solidFill>
          <a:schemeClr val="tx1"/>
        </a:solidFill>
        <a:latin typeface="+mn-lt"/>
        <a:ea typeface="+mn-ea"/>
        <a:cs typeface="+mn-cs"/>
      </a:defRPr>
    </a:lvl6pPr>
    <a:lvl7pPr marL="7437277" algn="l" defTabSz="2479090" rtl="0" eaLnBrk="1" latinLnBrk="0" hangingPunct="1">
      <a:defRPr sz="3254" kern="1200">
        <a:solidFill>
          <a:schemeClr val="tx1"/>
        </a:solidFill>
        <a:latin typeface="+mn-lt"/>
        <a:ea typeface="+mn-ea"/>
        <a:cs typeface="+mn-cs"/>
      </a:defRPr>
    </a:lvl7pPr>
    <a:lvl8pPr marL="8676822" algn="l" defTabSz="2479090" rtl="0" eaLnBrk="1" latinLnBrk="0" hangingPunct="1">
      <a:defRPr sz="3254" kern="1200">
        <a:solidFill>
          <a:schemeClr val="tx1"/>
        </a:solidFill>
        <a:latin typeface="+mn-lt"/>
        <a:ea typeface="+mn-ea"/>
        <a:cs typeface="+mn-cs"/>
      </a:defRPr>
    </a:lvl8pPr>
    <a:lvl9pPr marL="9916367" algn="l" defTabSz="2479090"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1 Titel und Inhalt">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a:xfrm>
            <a:off x="1166813" y="3940175"/>
            <a:ext cx="19065875" cy="2171867"/>
          </a:xfrm>
          <a:prstGeom prst="rect">
            <a:avLst/>
          </a:prstGeom>
        </p:spPr>
        <p:txBody>
          <a:bodyPr/>
          <a:lstStyle>
            <a:lvl1pPr marL="0" indent="0">
              <a:spcBef>
                <a:spcPts val="0"/>
              </a:spcBef>
              <a:buNone/>
              <a:defRPr sz="6000" baseline="0">
                <a:solidFill>
                  <a:schemeClr val="accent1"/>
                </a:solidFill>
                <a:latin typeface="+mj-lt"/>
              </a:defRPr>
            </a:lvl1pPr>
          </a:lstStyle>
          <a:p>
            <a:pPr lvl="0"/>
            <a:endParaRPr lang="de-DE" dirty="0"/>
          </a:p>
        </p:txBody>
      </p:sp>
      <p:sp>
        <p:nvSpPr>
          <p:cNvPr id="5" name="Inhaltsplatzhalter 2">
            <a:extLst>
              <a:ext uri="{FF2B5EF4-FFF2-40B4-BE49-F238E27FC236}">
                <a16:creationId xmlns:a16="http://schemas.microsoft.com/office/drawing/2014/main" id="{3C208E9E-D44A-BDB4-40E3-A240283C7626}"/>
              </a:ext>
            </a:extLst>
          </p:cNvPr>
          <p:cNvSpPr>
            <a:spLocks noGrp="1"/>
          </p:cNvSpPr>
          <p:nvPr>
            <p:ph idx="1"/>
          </p:nvPr>
        </p:nvSpPr>
        <p:spPr>
          <a:xfrm>
            <a:off x="1223127" y="6106064"/>
            <a:ext cx="19008725" cy="15695157"/>
          </a:xfrm>
          <a:prstGeom prst="rect">
            <a:avLst/>
          </a:prstGeom>
        </p:spPr>
        <p:txBody>
          <a:bodyPr>
            <a:noAutofit/>
          </a:bodyPr>
          <a:lstStyle>
            <a:lvl1pPr>
              <a:defRPr sz="4000">
                <a:solidFill>
                  <a:schemeClr val="tx1"/>
                </a:solidFill>
              </a:defRPr>
            </a:lvl1pPr>
          </a:lstStyle>
          <a:p>
            <a:pPr lvl="0"/>
            <a:endParaRPr lang="de-DE" dirty="0"/>
          </a:p>
        </p:txBody>
      </p:sp>
      <p:sp>
        <p:nvSpPr>
          <p:cNvPr id="6" name="Bildplatzhalter 11"/>
          <p:cNvSpPr>
            <a:spLocks noGrp="1"/>
          </p:cNvSpPr>
          <p:nvPr>
            <p:ph type="pic" sz="quarter" idx="11"/>
          </p:nvPr>
        </p:nvSpPr>
        <p:spPr>
          <a:xfrm>
            <a:off x="1150102" y="22131337"/>
            <a:ext cx="9361487" cy="4275138"/>
          </a:xfrm>
          <a:prstGeom prst="rect">
            <a:avLst/>
          </a:prstGeom>
        </p:spPr>
        <p:txBody>
          <a:bodyPr/>
          <a:lstStyle>
            <a:lvl1pPr>
              <a:defRPr>
                <a:solidFill>
                  <a:schemeClr val="tx1"/>
                </a:solidFill>
              </a:defRPr>
            </a:lvl1pPr>
          </a:lstStyle>
          <a:p>
            <a:endParaRPr lang="de-DE" dirty="0"/>
          </a:p>
        </p:txBody>
      </p:sp>
      <p:sp>
        <p:nvSpPr>
          <p:cNvPr id="7" name="Bildplatzhalter 11"/>
          <p:cNvSpPr>
            <a:spLocks noGrp="1"/>
          </p:cNvSpPr>
          <p:nvPr>
            <p:ph type="pic" sz="quarter" idx="12"/>
          </p:nvPr>
        </p:nvSpPr>
        <p:spPr>
          <a:xfrm>
            <a:off x="10870365" y="22131337"/>
            <a:ext cx="9361487" cy="4275138"/>
          </a:xfrm>
          <a:prstGeom prst="rect">
            <a:avLst/>
          </a:prstGeom>
        </p:spPr>
        <p:txBody>
          <a:bodyPr/>
          <a:lstStyle>
            <a:lvl1pPr>
              <a:defRPr>
                <a:solidFill>
                  <a:schemeClr val="tx1"/>
                </a:solidFill>
              </a:defRPr>
            </a:lvl1pPr>
          </a:lstStyle>
          <a:p>
            <a:endParaRPr lang="de-DE" dirty="0"/>
          </a:p>
        </p:txBody>
      </p:sp>
    </p:spTree>
    <p:extLst>
      <p:ext uri="{BB962C8B-B14F-4D97-AF65-F5344CB8AC3E}">
        <p14:creationId xmlns:p14="http://schemas.microsoft.com/office/powerpoint/2010/main" val="251217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 Einzelne Bausteine">
    <p:spTree>
      <p:nvGrpSpPr>
        <p:cNvPr id="1" name=""/>
        <p:cNvGrpSpPr/>
        <p:nvPr/>
      </p:nvGrpSpPr>
      <p:grpSpPr>
        <a:xfrm>
          <a:off x="0" y="0"/>
          <a:ext cx="0" cy="0"/>
          <a:chOff x="0" y="0"/>
          <a:chExt cx="0" cy="0"/>
        </a:xfrm>
      </p:grpSpPr>
      <p:sp>
        <p:nvSpPr>
          <p:cNvPr id="12" name="Bildplatzhalter 11"/>
          <p:cNvSpPr>
            <a:spLocks noGrp="1"/>
          </p:cNvSpPr>
          <p:nvPr>
            <p:ph type="pic" sz="quarter" idx="11"/>
          </p:nvPr>
        </p:nvSpPr>
        <p:spPr>
          <a:xfrm>
            <a:off x="1150938" y="16424317"/>
            <a:ext cx="9361487" cy="4275138"/>
          </a:xfrm>
          <a:prstGeom prst="rect">
            <a:avLst/>
          </a:prstGeom>
        </p:spPr>
        <p:txBody>
          <a:bodyPr/>
          <a:lstStyle/>
          <a:p>
            <a:endParaRPr lang="de-DE" dirty="0"/>
          </a:p>
        </p:txBody>
      </p:sp>
      <p:sp>
        <p:nvSpPr>
          <p:cNvPr id="13" name="Bildplatzhalter 11"/>
          <p:cNvSpPr>
            <a:spLocks noGrp="1"/>
          </p:cNvSpPr>
          <p:nvPr>
            <p:ph type="pic" sz="quarter" idx="12"/>
          </p:nvPr>
        </p:nvSpPr>
        <p:spPr>
          <a:xfrm>
            <a:off x="10871201" y="16424317"/>
            <a:ext cx="9361487" cy="4275138"/>
          </a:xfrm>
          <a:prstGeom prst="rect">
            <a:avLst/>
          </a:prstGeom>
        </p:spPr>
        <p:txBody>
          <a:bodyPr/>
          <a:lstStyle/>
          <a:p>
            <a:endParaRPr lang="de-DE" dirty="0"/>
          </a:p>
        </p:txBody>
      </p:sp>
      <p:sp>
        <p:nvSpPr>
          <p:cNvPr id="3" name="Textplatzhalter 2"/>
          <p:cNvSpPr>
            <a:spLocks noGrp="1"/>
          </p:cNvSpPr>
          <p:nvPr>
            <p:ph type="body" sz="quarter" idx="15" hasCustomPrompt="1"/>
          </p:nvPr>
        </p:nvSpPr>
        <p:spPr>
          <a:xfrm>
            <a:off x="1166813" y="3940175"/>
            <a:ext cx="19065875" cy="2171867"/>
          </a:xfrm>
          <a:prstGeom prst="rect">
            <a:avLst/>
          </a:prstGeom>
        </p:spPr>
        <p:txBody>
          <a:bodyPr/>
          <a:lstStyle>
            <a:lvl1pPr marL="0" indent="0">
              <a:spcBef>
                <a:spcPts val="0"/>
              </a:spcBef>
              <a:buNone/>
              <a:defRPr sz="6000" baseline="0">
                <a:solidFill>
                  <a:schemeClr val="accent1"/>
                </a:solidFill>
                <a:latin typeface="+mj-lt"/>
              </a:defRPr>
            </a:lvl1pPr>
          </a:lstStyle>
          <a:p>
            <a:pPr lvl="0"/>
            <a:r>
              <a:rPr lang="de-DE" dirty="0"/>
              <a:t>Titel/Überschrift (Extra </a:t>
            </a:r>
            <a:r>
              <a:rPr lang="de-DE" dirty="0" err="1"/>
              <a:t>Bold</a:t>
            </a:r>
            <a:r>
              <a:rPr lang="de-DE" dirty="0"/>
              <a:t>, 50-70 Pt, Rot/Blau)</a:t>
            </a:r>
          </a:p>
        </p:txBody>
      </p:sp>
      <p:sp>
        <p:nvSpPr>
          <p:cNvPr id="8" name="Textplatzhalter 7"/>
          <p:cNvSpPr>
            <a:spLocks noGrp="1"/>
          </p:cNvSpPr>
          <p:nvPr>
            <p:ph type="body" sz="quarter" idx="17" hasCustomPrompt="1"/>
          </p:nvPr>
        </p:nvSpPr>
        <p:spPr>
          <a:xfrm>
            <a:off x="1150938" y="6468814"/>
            <a:ext cx="19081750" cy="1568281"/>
          </a:xfrm>
          <a:prstGeom prst="rect">
            <a:avLst/>
          </a:prstGeom>
        </p:spPr>
        <p:txBody>
          <a:bodyPr/>
          <a:lstStyle>
            <a:lvl1pPr marL="0" indent="0">
              <a:lnSpc>
                <a:spcPct val="100000"/>
              </a:lnSpc>
              <a:spcBef>
                <a:spcPts val="0"/>
              </a:spcBef>
              <a:buNone/>
              <a:defRPr sz="4000" baseline="0">
                <a:solidFill>
                  <a:schemeClr val="accent1"/>
                </a:solidFill>
                <a:latin typeface="+mj-lt"/>
              </a:defRPr>
            </a:lvl1pPr>
          </a:lstStyle>
          <a:p>
            <a:pPr lvl="0"/>
            <a:r>
              <a:rPr lang="de-DE" dirty="0"/>
              <a:t>Unterüberschrift (40-50 PT, fett/medium, linksbündig, blau/rot)</a:t>
            </a:r>
          </a:p>
        </p:txBody>
      </p:sp>
      <p:sp>
        <p:nvSpPr>
          <p:cNvPr id="19" name="Textplatzhalter 10"/>
          <p:cNvSpPr>
            <a:spLocks noGrp="1"/>
          </p:cNvSpPr>
          <p:nvPr>
            <p:ph type="body" sz="quarter" idx="20" hasCustomPrompt="1"/>
          </p:nvPr>
        </p:nvSpPr>
        <p:spPr>
          <a:xfrm>
            <a:off x="10894849" y="20997354"/>
            <a:ext cx="9337839" cy="557111"/>
          </a:xfrm>
          <a:prstGeom prst="rect">
            <a:avLst/>
          </a:prstGeom>
        </p:spPr>
        <p:txBody>
          <a:bodyPr/>
          <a:lstStyle>
            <a:lvl1pPr marL="0" indent="0">
              <a:buNone/>
              <a:defRPr sz="2000" baseline="0">
                <a:solidFill>
                  <a:schemeClr val="tx1"/>
                </a:solidFill>
              </a:defRPr>
            </a:lvl1pPr>
          </a:lstStyle>
          <a:p>
            <a:pPr lvl="0"/>
            <a:r>
              <a:rPr lang="de-DE" dirty="0"/>
              <a:t>Abb.2: Hier Bildunterschrift hinzufügen/bearbeiten</a:t>
            </a:r>
          </a:p>
        </p:txBody>
      </p:sp>
      <p:sp>
        <p:nvSpPr>
          <p:cNvPr id="20" name="Textplatzhalter 10"/>
          <p:cNvSpPr>
            <a:spLocks noGrp="1"/>
          </p:cNvSpPr>
          <p:nvPr>
            <p:ph type="body" sz="quarter" idx="21" hasCustomPrompt="1"/>
          </p:nvPr>
        </p:nvSpPr>
        <p:spPr>
          <a:xfrm>
            <a:off x="1150938" y="20997354"/>
            <a:ext cx="9337839" cy="557111"/>
          </a:xfrm>
          <a:prstGeom prst="rect">
            <a:avLst/>
          </a:prstGeom>
        </p:spPr>
        <p:txBody>
          <a:bodyPr/>
          <a:lstStyle>
            <a:lvl1pPr marL="0" indent="0">
              <a:buNone/>
              <a:defRPr sz="2000" baseline="0">
                <a:solidFill>
                  <a:schemeClr val="tx1"/>
                </a:solidFill>
              </a:defRPr>
            </a:lvl1pPr>
          </a:lstStyle>
          <a:p>
            <a:pPr lvl="0"/>
            <a:r>
              <a:rPr lang="de-DE" dirty="0"/>
              <a:t>Abb.1: Hier Bildunterschrift hinzufügen/bearbeiten</a:t>
            </a:r>
          </a:p>
        </p:txBody>
      </p:sp>
      <p:sp>
        <p:nvSpPr>
          <p:cNvPr id="21" name="Textplatzhalter 7"/>
          <p:cNvSpPr>
            <a:spLocks noGrp="1"/>
          </p:cNvSpPr>
          <p:nvPr>
            <p:ph type="body" sz="quarter" idx="22" hasCustomPrompt="1"/>
          </p:nvPr>
        </p:nvSpPr>
        <p:spPr>
          <a:xfrm>
            <a:off x="1166813" y="8473756"/>
            <a:ext cx="19081750" cy="1123269"/>
          </a:xfrm>
          <a:prstGeom prst="rect">
            <a:avLst/>
          </a:prstGeom>
        </p:spPr>
        <p:txBody>
          <a:bodyPr/>
          <a:lstStyle>
            <a:lvl1pPr marL="0" indent="0">
              <a:lnSpc>
                <a:spcPct val="100000"/>
              </a:lnSpc>
              <a:spcBef>
                <a:spcPts val="0"/>
              </a:spcBef>
              <a:buNone/>
              <a:defRPr sz="3200" baseline="0">
                <a:latin typeface="+mj-lt"/>
              </a:defRPr>
            </a:lvl1pPr>
          </a:lstStyle>
          <a:p>
            <a:pPr lvl="0"/>
            <a:r>
              <a:rPr lang="de-DE" dirty="0"/>
              <a:t>Überschrift Fließtext (Extra </a:t>
            </a:r>
            <a:r>
              <a:rPr lang="de-DE" dirty="0" err="1"/>
              <a:t>Bold</a:t>
            </a:r>
            <a:r>
              <a:rPr lang="de-DE" dirty="0"/>
              <a:t>, 32-40 Pt, Rot/Blau)</a:t>
            </a:r>
          </a:p>
        </p:txBody>
      </p:sp>
      <p:sp>
        <p:nvSpPr>
          <p:cNvPr id="22" name="Textplatzhalter 7"/>
          <p:cNvSpPr>
            <a:spLocks noGrp="1"/>
          </p:cNvSpPr>
          <p:nvPr>
            <p:ph type="body" sz="quarter" idx="23" hasCustomPrompt="1"/>
          </p:nvPr>
        </p:nvSpPr>
        <p:spPr>
          <a:xfrm>
            <a:off x="1166813" y="10064741"/>
            <a:ext cx="19081750" cy="2726342"/>
          </a:xfrm>
          <a:prstGeom prst="rect">
            <a:avLst/>
          </a:prstGeom>
        </p:spPr>
        <p:txBody>
          <a:bodyPr numCol="2" spcCol="180000"/>
          <a:lstStyle>
            <a:lvl1pPr marL="0" indent="0">
              <a:lnSpc>
                <a:spcPct val="100000"/>
              </a:lnSpc>
              <a:spcBef>
                <a:spcPts val="0"/>
              </a:spcBef>
              <a:buNone/>
              <a:defRPr sz="3200" baseline="0">
                <a:latin typeface="+mn-lt"/>
              </a:defRPr>
            </a:lvl1pPr>
          </a:lstStyle>
          <a:p>
            <a:pPr lvl="0"/>
            <a:r>
              <a:rPr lang="de-DE" dirty="0"/>
              <a:t>Fließtext (2 Spalten, regulär, 32 -40 Pt, Blau)</a:t>
            </a:r>
          </a:p>
        </p:txBody>
      </p:sp>
      <p:sp>
        <p:nvSpPr>
          <p:cNvPr id="24" name="Textplatzhalter 23"/>
          <p:cNvSpPr>
            <a:spLocks noGrp="1"/>
          </p:cNvSpPr>
          <p:nvPr>
            <p:ph type="body" sz="quarter" idx="24" hasCustomPrompt="1"/>
          </p:nvPr>
        </p:nvSpPr>
        <p:spPr>
          <a:xfrm>
            <a:off x="1150938" y="13258800"/>
            <a:ext cx="9337839" cy="2622884"/>
          </a:xfrm>
          <a:prstGeom prst="rect">
            <a:avLst/>
          </a:prstGeom>
        </p:spPr>
        <p:txBody>
          <a:bodyPr/>
          <a:lstStyle>
            <a:lvl1pPr marL="0" indent="0">
              <a:spcBef>
                <a:spcPts val="0"/>
              </a:spcBef>
              <a:buNone/>
              <a:defRPr sz="2400" baseline="0"/>
            </a:lvl1pPr>
            <a:lvl2pPr>
              <a:spcBef>
                <a:spcPts val="0"/>
              </a:spcBef>
              <a:defRPr sz="2400" baseline="0"/>
            </a:lvl2pPr>
            <a:lvl3pPr marL="823982" indent="0">
              <a:buNone/>
              <a:defRPr/>
            </a:lvl3pPr>
            <a:lvl4pPr marL="1240708" indent="0">
              <a:buNone/>
              <a:defRPr/>
            </a:lvl4pPr>
            <a:lvl5pPr marL="1644807" indent="0">
              <a:buNone/>
              <a:defRPr/>
            </a:lvl5pPr>
          </a:lstStyle>
          <a:p>
            <a:pPr lvl="1"/>
            <a:r>
              <a:rPr lang="de-DE" dirty="0"/>
              <a:t>Aufzählungen (24-30 PT, Regulär, nur Blau)</a:t>
            </a:r>
          </a:p>
          <a:p>
            <a:pPr lvl="1"/>
            <a:r>
              <a:rPr lang="de-DE" dirty="0"/>
              <a:t>Dritte Ebene</a:t>
            </a:r>
          </a:p>
          <a:p>
            <a:pPr lvl="1"/>
            <a:r>
              <a:rPr lang="de-DE" dirty="0"/>
              <a:t>Vierte Ebene</a:t>
            </a:r>
          </a:p>
          <a:p>
            <a:pPr lvl="1"/>
            <a:r>
              <a:rPr lang="de-DE" dirty="0"/>
              <a:t>Fünfte Ebene</a:t>
            </a:r>
          </a:p>
        </p:txBody>
      </p:sp>
    </p:spTree>
    <p:extLst>
      <p:ext uri="{BB962C8B-B14F-4D97-AF65-F5344CB8AC3E}">
        <p14:creationId xmlns:p14="http://schemas.microsoft.com/office/powerpoint/2010/main" val="130369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 - Alle Bausteine">
    <p:spTree>
      <p:nvGrpSpPr>
        <p:cNvPr id="1" name=""/>
        <p:cNvGrpSpPr/>
        <p:nvPr/>
      </p:nvGrpSpPr>
      <p:grpSpPr>
        <a:xfrm>
          <a:off x="0" y="0"/>
          <a:ext cx="0" cy="0"/>
          <a:chOff x="0" y="0"/>
          <a:chExt cx="0" cy="0"/>
        </a:xfrm>
      </p:grpSpPr>
      <p:sp>
        <p:nvSpPr>
          <p:cNvPr id="12" name="Bildplatzhalter 11"/>
          <p:cNvSpPr>
            <a:spLocks noGrp="1"/>
          </p:cNvSpPr>
          <p:nvPr>
            <p:ph type="pic" sz="quarter" idx="11"/>
          </p:nvPr>
        </p:nvSpPr>
        <p:spPr>
          <a:xfrm>
            <a:off x="1150938" y="16424317"/>
            <a:ext cx="9361487" cy="4275138"/>
          </a:xfrm>
          <a:prstGeom prst="rect">
            <a:avLst/>
          </a:prstGeom>
        </p:spPr>
        <p:txBody>
          <a:bodyPr/>
          <a:lstStyle/>
          <a:p>
            <a:endParaRPr lang="de-DE" dirty="0"/>
          </a:p>
        </p:txBody>
      </p:sp>
      <p:sp>
        <p:nvSpPr>
          <p:cNvPr id="13" name="Bildplatzhalter 11"/>
          <p:cNvSpPr>
            <a:spLocks noGrp="1"/>
          </p:cNvSpPr>
          <p:nvPr>
            <p:ph type="pic" sz="quarter" idx="12"/>
          </p:nvPr>
        </p:nvSpPr>
        <p:spPr>
          <a:xfrm>
            <a:off x="10871201" y="16424317"/>
            <a:ext cx="9361487" cy="4275138"/>
          </a:xfrm>
          <a:prstGeom prst="rect">
            <a:avLst/>
          </a:prstGeom>
        </p:spPr>
        <p:txBody>
          <a:bodyPr/>
          <a:lstStyle/>
          <a:p>
            <a:endParaRPr lang="de-DE" dirty="0"/>
          </a:p>
        </p:txBody>
      </p:sp>
      <p:sp>
        <p:nvSpPr>
          <p:cNvPr id="3" name="Textplatzhalter 2"/>
          <p:cNvSpPr>
            <a:spLocks noGrp="1"/>
          </p:cNvSpPr>
          <p:nvPr>
            <p:ph type="body" sz="quarter" idx="15" hasCustomPrompt="1"/>
          </p:nvPr>
        </p:nvSpPr>
        <p:spPr>
          <a:xfrm>
            <a:off x="1166813" y="3940175"/>
            <a:ext cx="19065875" cy="2171867"/>
          </a:xfrm>
          <a:prstGeom prst="rect">
            <a:avLst/>
          </a:prstGeom>
        </p:spPr>
        <p:txBody>
          <a:bodyPr/>
          <a:lstStyle>
            <a:lvl1pPr marL="0" indent="0">
              <a:spcBef>
                <a:spcPts val="0"/>
              </a:spcBef>
              <a:buNone/>
              <a:defRPr sz="6000" baseline="0">
                <a:solidFill>
                  <a:schemeClr val="accent1"/>
                </a:solidFill>
                <a:latin typeface="+mj-lt"/>
              </a:defRPr>
            </a:lvl1pPr>
          </a:lstStyle>
          <a:p>
            <a:pPr lvl="0"/>
            <a:r>
              <a:rPr lang="de-DE" dirty="0"/>
              <a:t>Titel/Überschrift (Extra </a:t>
            </a:r>
            <a:r>
              <a:rPr lang="de-DE" dirty="0" err="1"/>
              <a:t>Bold</a:t>
            </a:r>
            <a:r>
              <a:rPr lang="de-DE" dirty="0"/>
              <a:t>, 50-70 Pt, Rot/Blau)</a:t>
            </a:r>
          </a:p>
        </p:txBody>
      </p:sp>
      <p:sp>
        <p:nvSpPr>
          <p:cNvPr id="8" name="Textplatzhalter 7"/>
          <p:cNvSpPr>
            <a:spLocks noGrp="1"/>
          </p:cNvSpPr>
          <p:nvPr>
            <p:ph type="body" sz="quarter" idx="17" hasCustomPrompt="1"/>
          </p:nvPr>
        </p:nvSpPr>
        <p:spPr>
          <a:xfrm>
            <a:off x="1150938" y="6468814"/>
            <a:ext cx="19081750" cy="1568281"/>
          </a:xfrm>
          <a:prstGeom prst="rect">
            <a:avLst/>
          </a:prstGeom>
        </p:spPr>
        <p:txBody>
          <a:bodyPr/>
          <a:lstStyle>
            <a:lvl1pPr marL="0" indent="0">
              <a:lnSpc>
                <a:spcPct val="100000"/>
              </a:lnSpc>
              <a:spcBef>
                <a:spcPts val="0"/>
              </a:spcBef>
              <a:buNone/>
              <a:defRPr sz="4000" baseline="0">
                <a:solidFill>
                  <a:schemeClr val="accent1"/>
                </a:solidFill>
                <a:latin typeface="+mj-lt"/>
              </a:defRPr>
            </a:lvl1pPr>
          </a:lstStyle>
          <a:p>
            <a:pPr lvl="0"/>
            <a:r>
              <a:rPr lang="de-DE" dirty="0"/>
              <a:t>Unterüberschrift (40-50 PT, fett/medium, linksbündig, blau/rot)</a:t>
            </a:r>
          </a:p>
        </p:txBody>
      </p:sp>
      <p:sp>
        <p:nvSpPr>
          <p:cNvPr id="11" name="Textplatzhalter 10"/>
          <p:cNvSpPr>
            <a:spLocks noGrp="1"/>
          </p:cNvSpPr>
          <p:nvPr>
            <p:ph type="body" sz="quarter" idx="18" hasCustomPrompt="1"/>
          </p:nvPr>
        </p:nvSpPr>
        <p:spPr>
          <a:xfrm>
            <a:off x="1150938" y="28675013"/>
            <a:ext cx="19081750" cy="684212"/>
          </a:xfrm>
          <a:prstGeom prst="rect">
            <a:avLst/>
          </a:prstGeom>
        </p:spPr>
        <p:txBody>
          <a:bodyPr/>
          <a:lstStyle>
            <a:lvl1pPr marL="0" indent="0">
              <a:spcBef>
                <a:spcPts val="0"/>
              </a:spcBef>
              <a:buNone/>
              <a:defRPr sz="2000" baseline="0"/>
            </a:lvl1pPr>
          </a:lstStyle>
          <a:p>
            <a:pPr lvl="0"/>
            <a:r>
              <a:rPr lang="de-DE" dirty="0"/>
              <a:t>Kontakt: Hier </a:t>
            </a:r>
            <a:r>
              <a:rPr lang="de-DE" dirty="0" err="1"/>
              <a:t>Fusszeile</a:t>
            </a:r>
            <a:r>
              <a:rPr lang="de-DE" dirty="0"/>
              <a:t> bearbeiten</a:t>
            </a:r>
            <a:br>
              <a:rPr lang="de-DE" dirty="0"/>
            </a:br>
            <a:r>
              <a:rPr lang="de-DE" dirty="0"/>
              <a:t>Kann auch für anderen Inhalt genutzt werden.</a:t>
            </a:r>
          </a:p>
        </p:txBody>
      </p:sp>
      <p:sp>
        <p:nvSpPr>
          <p:cNvPr id="18" name="Inhaltsplatzhalter 17"/>
          <p:cNvSpPr>
            <a:spLocks noGrp="1"/>
          </p:cNvSpPr>
          <p:nvPr>
            <p:ph sz="quarter" idx="19" hasCustomPrompt="1"/>
          </p:nvPr>
        </p:nvSpPr>
        <p:spPr>
          <a:xfrm>
            <a:off x="1150938" y="26406475"/>
            <a:ext cx="19081750" cy="2041525"/>
          </a:xfrm>
          <a:prstGeom prst="rect">
            <a:avLst/>
          </a:prstGeom>
        </p:spPr>
        <p:txBody>
          <a:bodyPr/>
          <a:lstStyle>
            <a:lvl1pPr marL="0" indent="0">
              <a:buNone/>
              <a:defRPr sz="3200" baseline="0"/>
            </a:lvl1pPr>
          </a:lstStyle>
          <a:p>
            <a:pPr lvl="0"/>
            <a:r>
              <a:rPr lang="de-DE" dirty="0"/>
              <a:t>(Hier können Logos </a:t>
            </a:r>
            <a:r>
              <a:rPr lang="de-DE" dirty="0" err="1"/>
              <a:t>platziet</a:t>
            </a:r>
            <a:r>
              <a:rPr lang="de-DE" dirty="0"/>
              <a:t> werden, bei Rotem Hintergrund: einheitliche </a:t>
            </a:r>
            <a:r>
              <a:rPr lang="de-DE" dirty="0" err="1"/>
              <a:t>Weißflächer</a:t>
            </a:r>
            <a:r>
              <a:rPr lang="de-DE" dirty="0"/>
              <a:t> </a:t>
            </a:r>
            <a:r>
              <a:rPr lang="de-DE" dirty="0" err="1"/>
              <a:t>drunterlegen</a:t>
            </a:r>
            <a:r>
              <a:rPr lang="de-DE" dirty="0"/>
              <a:t>)</a:t>
            </a:r>
          </a:p>
        </p:txBody>
      </p:sp>
      <p:sp>
        <p:nvSpPr>
          <p:cNvPr id="19" name="Textplatzhalter 10"/>
          <p:cNvSpPr>
            <a:spLocks noGrp="1"/>
          </p:cNvSpPr>
          <p:nvPr>
            <p:ph type="body" sz="quarter" idx="20" hasCustomPrompt="1"/>
          </p:nvPr>
        </p:nvSpPr>
        <p:spPr>
          <a:xfrm>
            <a:off x="10894849" y="20997354"/>
            <a:ext cx="9337839" cy="557111"/>
          </a:xfrm>
          <a:prstGeom prst="rect">
            <a:avLst/>
          </a:prstGeom>
        </p:spPr>
        <p:txBody>
          <a:bodyPr/>
          <a:lstStyle>
            <a:lvl1pPr marL="0" indent="0">
              <a:buNone/>
              <a:defRPr sz="2000" baseline="0"/>
            </a:lvl1pPr>
          </a:lstStyle>
          <a:p>
            <a:pPr lvl="0"/>
            <a:r>
              <a:rPr lang="de-DE" dirty="0"/>
              <a:t>Abb.2: Hier Bildunterschrift hinzufügen/bearbeiten</a:t>
            </a:r>
          </a:p>
        </p:txBody>
      </p:sp>
      <p:sp>
        <p:nvSpPr>
          <p:cNvPr id="20" name="Textplatzhalter 10"/>
          <p:cNvSpPr>
            <a:spLocks noGrp="1"/>
          </p:cNvSpPr>
          <p:nvPr>
            <p:ph type="body" sz="quarter" idx="21" hasCustomPrompt="1"/>
          </p:nvPr>
        </p:nvSpPr>
        <p:spPr>
          <a:xfrm>
            <a:off x="1150938" y="20997354"/>
            <a:ext cx="9337839" cy="557111"/>
          </a:xfrm>
          <a:prstGeom prst="rect">
            <a:avLst/>
          </a:prstGeom>
        </p:spPr>
        <p:txBody>
          <a:bodyPr/>
          <a:lstStyle>
            <a:lvl1pPr marL="0" indent="0">
              <a:buNone/>
              <a:defRPr sz="2000" baseline="0"/>
            </a:lvl1pPr>
          </a:lstStyle>
          <a:p>
            <a:pPr lvl="0"/>
            <a:r>
              <a:rPr lang="de-DE" dirty="0"/>
              <a:t>Abb.1: Hier Bildunterschrift hinzufügen/bearbeiten</a:t>
            </a:r>
          </a:p>
        </p:txBody>
      </p:sp>
      <p:sp>
        <p:nvSpPr>
          <p:cNvPr id="21" name="Textplatzhalter 7"/>
          <p:cNvSpPr>
            <a:spLocks noGrp="1"/>
          </p:cNvSpPr>
          <p:nvPr>
            <p:ph type="body" sz="quarter" idx="22" hasCustomPrompt="1"/>
          </p:nvPr>
        </p:nvSpPr>
        <p:spPr>
          <a:xfrm>
            <a:off x="1166813" y="8473756"/>
            <a:ext cx="19081750" cy="1123269"/>
          </a:xfrm>
          <a:prstGeom prst="rect">
            <a:avLst/>
          </a:prstGeom>
        </p:spPr>
        <p:txBody>
          <a:bodyPr/>
          <a:lstStyle>
            <a:lvl1pPr marL="0" indent="0">
              <a:lnSpc>
                <a:spcPct val="100000"/>
              </a:lnSpc>
              <a:spcBef>
                <a:spcPts val="0"/>
              </a:spcBef>
              <a:buNone/>
              <a:defRPr sz="3200" baseline="0">
                <a:latin typeface="+mj-lt"/>
              </a:defRPr>
            </a:lvl1pPr>
          </a:lstStyle>
          <a:p>
            <a:pPr lvl="0"/>
            <a:r>
              <a:rPr lang="de-DE" dirty="0"/>
              <a:t>Überschrift Fließtext (Extra </a:t>
            </a:r>
            <a:r>
              <a:rPr lang="de-DE" dirty="0" err="1"/>
              <a:t>Bold</a:t>
            </a:r>
            <a:r>
              <a:rPr lang="de-DE" dirty="0"/>
              <a:t>, 32-40 Pt, Rot/Blau)</a:t>
            </a:r>
          </a:p>
        </p:txBody>
      </p:sp>
      <p:sp>
        <p:nvSpPr>
          <p:cNvPr id="22" name="Textplatzhalter 7"/>
          <p:cNvSpPr>
            <a:spLocks noGrp="1"/>
          </p:cNvSpPr>
          <p:nvPr>
            <p:ph type="body" sz="quarter" idx="23" hasCustomPrompt="1"/>
          </p:nvPr>
        </p:nvSpPr>
        <p:spPr>
          <a:xfrm>
            <a:off x="1166813" y="10064741"/>
            <a:ext cx="19081750" cy="2726342"/>
          </a:xfrm>
          <a:prstGeom prst="rect">
            <a:avLst/>
          </a:prstGeom>
        </p:spPr>
        <p:txBody>
          <a:bodyPr numCol="2" spcCol="180000"/>
          <a:lstStyle>
            <a:lvl1pPr marL="0" indent="0">
              <a:lnSpc>
                <a:spcPct val="100000"/>
              </a:lnSpc>
              <a:spcBef>
                <a:spcPts val="0"/>
              </a:spcBef>
              <a:buNone/>
              <a:defRPr sz="3200" baseline="0">
                <a:latin typeface="+mn-lt"/>
              </a:defRPr>
            </a:lvl1pPr>
          </a:lstStyle>
          <a:p>
            <a:pPr lvl="0"/>
            <a:r>
              <a:rPr lang="de-DE" dirty="0"/>
              <a:t>Fließtext (2 Spalten, regulär, 32 -40 Pt, Blau)</a:t>
            </a:r>
          </a:p>
        </p:txBody>
      </p:sp>
      <p:sp>
        <p:nvSpPr>
          <p:cNvPr id="24" name="Textplatzhalter 23"/>
          <p:cNvSpPr>
            <a:spLocks noGrp="1"/>
          </p:cNvSpPr>
          <p:nvPr>
            <p:ph type="body" sz="quarter" idx="24" hasCustomPrompt="1"/>
          </p:nvPr>
        </p:nvSpPr>
        <p:spPr>
          <a:xfrm>
            <a:off x="1150938" y="13258800"/>
            <a:ext cx="9337839" cy="2622884"/>
          </a:xfrm>
          <a:prstGeom prst="rect">
            <a:avLst/>
          </a:prstGeom>
        </p:spPr>
        <p:txBody>
          <a:bodyPr/>
          <a:lstStyle>
            <a:lvl1pPr marL="0" indent="0">
              <a:spcBef>
                <a:spcPts val="0"/>
              </a:spcBef>
              <a:buNone/>
              <a:defRPr sz="2400" baseline="0"/>
            </a:lvl1pPr>
            <a:lvl2pPr>
              <a:spcBef>
                <a:spcPts val="0"/>
              </a:spcBef>
              <a:defRPr sz="2400" baseline="0"/>
            </a:lvl2pPr>
            <a:lvl3pPr marL="823982" indent="0">
              <a:buNone/>
              <a:defRPr/>
            </a:lvl3pPr>
            <a:lvl4pPr marL="1240708" indent="0">
              <a:buNone/>
              <a:defRPr/>
            </a:lvl4pPr>
            <a:lvl5pPr marL="1644807" indent="0">
              <a:buNone/>
              <a:defRPr/>
            </a:lvl5pPr>
          </a:lstStyle>
          <a:p>
            <a:pPr lvl="1"/>
            <a:r>
              <a:rPr lang="de-DE" dirty="0"/>
              <a:t>Aufzählungen (24-30 PT, Regulär, nur Blau)</a:t>
            </a:r>
          </a:p>
          <a:p>
            <a:pPr lvl="1"/>
            <a:r>
              <a:rPr lang="de-DE" dirty="0"/>
              <a:t>Dritte Ebene</a:t>
            </a:r>
          </a:p>
          <a:p>
            <a:pPr lvl="1"/>
            <a:r>
              <a:rPr lang="de-DE" dirty="0"/>
              <a:t>Vierte Ebene</a:t>
            </a:r>
          </a:p>
          <a:p>
            <a:pPr lvl="1"/>
            <a:r>
              <a:rPr lang="de-DE" dirty="0"/>
              <a:t>Fünfte Ebene</a:t>
            </a:r>
          </a:p>
        </p:txBody>
      </p:sp>
    </p:spTree>
    <p:extLst>
      <p:ext uri="{BB962C8B-B14F-4D97-AF65-F5344CB8AC3E}">
        <p14:creationId xmlns:p14="http://schemas.microsoft.com/office/powerpoint/2010/main" val="70997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0"/>
                <a:lumOff val="100000"/>
              </a:schemeClr>
            </a:gs>
            <a:gs pos="87000">
              <a:srgbClr val="834E9B"/>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938933" y="420338"/>
            <a:ext cx="8584285" cy="2686206"/>
          </a:xfrm>
          <a:prstGeom prst="rect">
            <a:avLst/>
          </a:prstGeom>
        </p:spPr>
      </p:pic>
      <p:sp>
        <p:nvSpPr>
          <p:cNvPr id="15" name="Rechteck 14">
            <a:extLst>
              <a:ext uri="{FF2B5EF4-FFF2-40B4-BE49-F238E27FC236}">
                <a16:creationId xmlns:a16="http://schemas.microsoft.com/office/drawing/2014/main" id="{0FE2073F-ACD1-0935-0976-D4C2EE09A5F4}"/>
              </a:ext>
            </a:extLst>
          </p:cNvPr>
          <p:cNvSpPr/>
          <p:nvPr userDrawn="1"/>
        </p:nvSpPr>
        <p:spPr>
          <a:xfrm>
            <a:off x="0" y="27813000"/>
            <a:ext cx="21383625" cy="2462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e-DE" sz="2400" dirty="0"/>
          </a:p>
        </p:txBody>
      </p:sp>
      <p:cxnSp>
        <p:nvCxnSpPr>
          <p:cNvPr id="3" name="Gerader Verbinder 2">
            <a:extLst>
              <a:ext uri="{FF2B5EF4-FFF2-40B4-BE49-F238E27FC236}">
                <a16:creationId xmlns:a16="http://schemas.microsoft.com/office/drawing/2014/main" id="{B429DF78-BD29-4A8F-BF7D-6AD7D2D7852F}"/>
              </a:ext>
            </a:extLst>
          </p:cNvPr>
          <p:cNvCxnSpPr>
            <a:cxnSpLocks/>
          </p:cNvCxnSpPr>
          <p:nvPr userDrawn="1"/>
        </p:nvCxnSpPr>
        <p:spPr>
          <a:xfrm>
            <a:off x="0" y="27813000"/>
            <a:ext cx="21383625" cy="0"/>
          </a:xfrm>
          <a:prstGeom prst="line">
            <a:avLst/>
          </a:prstGeom>
          <a:ln w="63500"/>
        </p:spPr>
        <p:style>
          <a:lnRef idx="1">
            <a:schemeClr val="dk1"/>
          </a:lnRef>
          <a:fillRef idx="0">
            <a:schemeClr val="dk1"/>
          </a:fillRef>
          <a:effectRef idx="0">
            <a:schemeClr val="dk1"/>
          </a:effectRef>
          <a:fontRef idx="minor">
            <a:schemeClr val="tx1"/>
          </a:fontRef>
        </p:style>
      </p:cxnSp>
      <p:pic>
        <p:nvPicPr>
          <p:cNvPr id="10" name="Grafik 9" descr="Ein Bild, das Text, Visitenkarte, Schrift, Screenshot enthält.&#10;&#10;KI-generierte Inhalte können fehlerhaft sein.">
            <a:extLst>
              <a:ext uri="{FF2B5EF4-FFF2-40B4-BE49-F238E27FC236}">
                <a16:creationId xmlns:a16="http://schemas.microsoft.com/office/drawing/2014/main" id="{71362294-F6E2-A999-16C2-803AC9FA6B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099" y="27900267"/>
            <a:ext cx="3429502" cy="2287680"/>
          </a:xfrm>
          <a:prstGeom prst="rect">
            <a:avLst/>
          </a:prstGeom>
        </p:spPr>
      </p:pic>
      <p:pic>
        <p:nvPicPr>
          <p:cNvPr id="12" name="Grafik 11" descr="Ein Bild, das Karte, Grafiken, Schrift, Grafikdesign enthält.&#10;&#10;KI-generierte Inhalte können fehlerhaft sein.">
            <a:extLst>
              <a:ext uri="{FF2B5EF4-FFF2-40B4-BE49-F238E27FC236}">
                <a16:creationId xmlns:a16="http://schemas.microsoft.com/office/drawing/2014/main" id="{9C62B0F7-B006-2C50-8B0B-FA6311D8144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66422" y="28233336"/>
            <a:ext cx="2255525" cy="1621539"/>
          </a:xfrm>
          <a:prstGeom prst="rect">
            <a:avLst/>
          </a:prstGeom>
        </p:spPr>
      </p:pic>
      <p:pic>
        <p:nvPicPr>
          <p:cNvPr id="20" name="Grafik 19" descr="Ein Bild, das Schrift, Text, Grafiken, Logo enthält.&#10;&#10;KI-generierte Inhalte können fehlerhaft sein.">
            <a:extLst>
              <a:ext uri="{FF2B5EF4-FFF2-40B4-BE49-F238E27FC236}">
                <a16:creationId xmlns:a16="http://schemas.microsoft.com/office/drawing/2014/main" id="{AF7038FA-3102-64C6-DB53-CBD7F0FD19C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45544" y="28355403"/>
            <a:ext cx="5304834" cy="1279874"/>
          </a:xfrm>
          <a:prstGeom prst="rect">
            <a:avLst/>
          </a:prstGeom>
        </p:spPr>
      </p:pic>
      <p:pic>
        <p:nvPicPr>
          <p:cNvPr id="22" name="Grafik 21">
            <a:extLst>
              <a:ext uri="{FF2B5EF4-FFF2-40B4-BE49-F238E27FC236}">
                <a16:creationId xmlns:a16="http://schemas.microsoft.com/office/drawing/2014/main" id="{A4BD14BF-13A8-6A00-418A-2BFCECBB23A4}"/>
              </a:ext>
            </a:extLst>
          </p:cNvPr>
          <p:cNvPicPr>
            <a:picLocks noChangeAspect="1"/>
          </p:cNvPicPr>
          <p:nvPr userDrawn="1"/>
        </p:nvPicPr>
        <p:blipFill>
          <a:blip r:embed="rId9"/>
          <a:stretch>
            <a:fillRect/>
          </a:stretch>
        </p:blipFill>
        <p:spPr>
          <a:xfrm>
            <a:off x="16017203" y="28081455"/>
            <a:ext cx="4099597" cy="1773421"/>
          </a:xfrm>
          <a:prstGeom prst="rect">
            <a:avLst/>
          </a:prstGeom>
        </p:spPr>
      </p:pic>
    </p:spTree>
    <p:extLst>
      <p:ext uri="{BB962C8B-B14F-4D97-AF65-F5344CB8AC3E}">
        <p14:creationId xmlns:p14="http://schemas.microsoft.com/office/powerpoint/2010/main" val="23662683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6" r:id="rId3"/>
  </p:sldLayoutIdLst>
  <p:hf hdr="0" dt="0"/>
  <p:txStyles>
    <p:titleStyle>
      <a:lvl1pPr algn="l" defTabSz="1603766" rtl="0" eaLnBrk="1" latinLnBrk="0" hangingPunct="1">
        <a:lnSpc>
          <a:spcPts val="7542"/>
        </a:lnSpc>
        <a:spcBef>
          <a:spcPct val="0"/>
        </a:spcBef>
        <a:buNone/>
        <a:defRPr sz="7366" kern="1200">
          <a:solidFill>
            <a:schemeClr val="accent1"/>
          </a:solidFill>
          <a:latin typeface="+mj-lt"/>
          <a:ea typeface="+mj-ea"/>
          <a:cs typeface="+mj-cs"/>
        </a:defRPr>
      </a:lvl1pPr>
    </p:titleStyle>
    <p:bodyStyle>
      <a:lvl1pPr marL="404099" indent="-404099"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1pPr>
      <a:lvl2pPr marL="820825" indent="-404099"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2pPr>
      <a:lvl3pPr marL="1224924"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3pPr>
      <a:lvl4pPr marL="1641650"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4pPr>
      <a:lvl5pPr marL="2045749"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5pPr>
      <a:lvl6pPr marL="2462476"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6pPr>
      <a:lvl7pPr marL="2866574"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p:bodyStyle>
    <p:otherStyle>
      <a:defPPr>
        <a:defRPr lang="de-DE"/>
      </a:defPPr>
      <a:lvl1pPr marL="0" algn="l" defTabSz="1603766" rtl="0" eaLnBrk="1" latinLnBrk="0" hangingPunct="1">
        <a:defRPr sz="3157" kern="1200">
          <a:solidFill>
            <a:schemeClr val="tx1"/>
          </a:solidFill>
          <a:latin typeface="+mn-lt"/>
          <a:ea typeface="+mn-ea"/>
          <a:cs typeface="+mn-cs"/>
        </a:defRPr>
      </a:lvl1pPr>
      <a:lvl2pPr marL="801883" algn="l" defTabSz="1603766" rtl="0" eaLnBrk="1" latinLnBrk="0" hangingPunct="1">
        <a:defRPr sz="3157" kern="1200">
          <a:solidFill>
            <a:schemeClr val="tx1"/>
          </a:solidFill>
          <a:latin typeface="+mn-lt"/>
          <a:ea typeface="+mn-ea"/>
          <a:cs typeface="+mn-cs"/>
        </a:defRPr>
      </a:lvl2pPr>
      <a:lvl3pPr marL="1603766" algn="l" defTabSz="1603766" rtl="0" eaLnBrk="1" latinLnBrk="0" hangingPunct="1">
        <a:defRPr sz="3157" kern="1200">
          <a:solidFill>
            <a:schemeClr val="tx1"/>
          </a:solidFill>
          <a:latin typeface="+mn-lt"/>
          <a:ea typeface="+mn-ea"/>
          <a:cs typeface="+mn-cs"/>
        </a:defRPr>
      </a:lvl3pPr>
      <a:lvl4pPr marL="2405649" algn="l" defTabSz="1603766" rtl="0" eaLnBrk="1" latinLnBrk="0" hangingPunct="1">
        <a:defRPr sz="3157" kern="1200">
          <a:solidFill>
            <a:schemeClr val="tx1"/>
          </a:solidFill>
          <a:latin typeface="+mn-lt"/>
          <a:ea typeface="+mn-ea"/>
          <a:cs typeface="+mn-cs"/>
        </a:defRPr>
      </a:lvl4pPr>
      <a:lvl5pPr marL="3207532" algn="l" defTabSz="1603766" rtl="0" eaLnBrk="1" latinLnBrk="0" hangingPunct="1">
        <a:defRPr sz="3157" kern="1200">
          <a:solidFill>
            <a:schemeClr val="tx1"/>
          </a:solidFill>
          <a:latin typeface="+mn-lt"/>
          <a:ea typeface="+mn-ea"/>
          <a:cs typeface="+mn-cs"/>
        </a:defRPr>
      </a:lvl5pPr>
      <a:lvl6pPr marL="4009415" algn="l" defTabSz="1603766" rtl="0" eaLnBrk="1" latinLnBrk="0" hangingPunct="1">
        <a:defRPr sz="3157" kern="1200">
          <a:solidFill>
            <a:schemeClr val="tx1"/>
          </a:solidFill>
          <a:latin typeface="+mn-lt"/>
          <a:ea typeface="+mn-ea"/>
          <a:cs typeface="+mn-cs"/>
        </a:defRPr>
      </a:lvl6pPr>
      <a:lvl7pPr marL="4811298" algn="l" defTabSz="1603766" rtl="0" eaLnBrk="1" latinLnBrk="0" hangingPunct="1">
        <a:defRPr sz="3157" kern="1200">
          <a:solidFill>
            <a:schemeClr val="tx1"/>
          </a:solidFill>
          <a:latin typeface="+mn-lt"/>
          <a:ea typeface="+mn-ea"/>
          <a:cs typeface="+mn-cs"/>
        </a:defRPr>
      </a:lvl7pPr>
      <a:lvl8pPr marL="5613182" algn="l" defTabSz="1603766" rtl="0" eaLnBrk="1" latinLnBrk="0" hangingPunct="1">
        <a:defRPr sz="3157" kern="1200">
          <a:solidFill>
            <a:schemeClr val="tx1"/>
          </a:solidFill>
          <a:latin typeface="+mn-lt"/>
          <a:ea typeface="+mn-ea"/>
          <a:cs typeface="+mn-cs"/>
        </a:defRPr>
      </a:lvl8pPr>
      <a:lvl9pPr marL="6415065" algn="l" defTabSz="1603766" rtl="0" eaLnBrk="1" latinLnBrk="0" hangingPunct="1">
        <a:defRPr sz="315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6">
          <p15:clr>
            <a:srgbClr val="F26B43"/>
          </p15:clr>
        </p15:guide>
        <p15:guide id="2" pos="6735">
          <p15:clr>
            <a:srgbClr val="F26B43"/>
          </p15:clr>
        </p15:guide>
        <p15:guide id="3" orient="horz" pos="1416">
          <p15:clr>
            <a:srgbClr val="F26B43"/>
          </p15:clr>
        </p15:guide>
        <p15:guide id="4" orient="horz" pos="18494">
          <p15:clr>
            <a:srgbClr val="F26B43"/>
          </p15:clr>
        </p15:guide>
        <p15:guide id="5" pos="12745">
          <p15:clr>
            <a:srgbClr val="F26B43"/>
          </p15:clr>
        </p15:guide>
        <p15:guide id="6" pos="725">
          <p15:clr>
            <a:srgbClr val="F26B43"/>
          </p15:clr>
        </p15:guide>
        <p15:guide id="7" orient="horz" pos="18063">
          <p15:clr>
            <a:srgbClr val="F26B43"/>
          </p15:clr>
        </p15:guide>
        <p15:guide id="8" orient="horz" pos="16634">
          <p15:clr>
            <a:srgbClr val="F26B43"/>
          </p15:clr>
        </p15:guide>
        <p15:guide id="9" orient="horz" pos="2482">
          <p15:clr>
            <a:srgbClr val="F26B43"/>
          </p15:clr>
        </p15:guide>
        <p15:guide id="10" pos="6848">
          <p15:clr>
            <a:srgbClr val="F26B43"/>
          </p15:clr>
        </p15:guide>
        <p15:guide id="11" pos="662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p:cNvSpPr>
            <a:spLocks noGrp="1"/>
          </p:cNvSpPr>
          <p:nvPr>
            <p:ph type="body" sz="quarter" idx="15"/>
          </p:nvPr>
        </p:nvSpPr>
        <p:spPr>
          <a:xfrm>
            <a:off x="933630" y="2955900"/>
            <a:ext cx="19714710" cy="930719"/>
          </a:xfrm>
          <a:noFill/>
        </p:spPr>
        <p:txBody>
          <a:bodyPr anchor="ctr"/>
          <a:lstStyle/>
          <a:p>
            <a:pPr algn="ctr"/>
            <a:r>
              <a:rPr lang="en-US" sz="5400" b="1" dirty="0">
                <a:solidFill>
                  <a:srgbClr val="574D57"/>
                </a:solidFill>
              </a:rPr>
              <a:t>INTERFACING A 2-LEVEL SILICON CARBIDE INVERTER TO ULTRAZOHM</a:t>
            </a:r>
            <a:endParaRPr lang="de-DE" sz="5400" b="1" dirty="0">
              <a:solidFill>
                <a:srgbClr val="574D57"/>
              </a:solidFill>
            </a:endParaRPr>
          </a:p>
        </p:txBody>
      </p:sp>
      <p:sp>
        <p:nvSpPr>
          <p:cNvPr id="16" name="Textplatzhalter 15"/>
          <p:cNvSpPr>
            <a:spLocks noGrp="1"/>
          </p:cNvSpPr>
          <p:nvPr>
            <p:ph type="body" sz="quarter" idx="17"/>
          </p:nvPr>
        </p:nvSpPr>
        <p:spPr>
          <a:xfrm>
            <a:off x="5139159" y="26796987"/>
            <a:ext cx="15724563" cy="1255940"/>
          </a:xfrm>
          <a:noFill/>
          <a:ln w="57150">
            <a:noFill/>
          </a:ln>
        </p:spPr>
        <p:style>
          <a:lnRef idx="2">
            <a:schemeClr val="accent2"/>
          </a:lnRef>
          <a:fillRef idx="1">
            <a:schemeClr val="lt1"/>
          </a:fillRef>
          <a:effectRef idx="0">
            <a:schemeClr val="accent2"/>
          </a:effectRef>
          <a:fontRef idx="minor">
            <a:schemeClr val="dk1"/>
          </a:fontRef>
        </p:style>
        <p:txBody>
          <a:bodyPr/>
          <a:lstStyle/>
          <a:p>
            <a:pPr algn="r"/>
            <a:r>
              <a:rPr lang="de-DE" sz="2800" b="1" dirty="0">
                <a:solidFill>
                  <a:srgbClr val="F2F1F9"/>
                </a:solidFill>
                <a:latin typeface="Avenir Next LT Pro" panose="020B0504020202020204" pitchFamily="34" charset="0"/>
              </a:rPr>
              <a:t>Seongmin Park – Technical University </a:t>
            </a:r>
            <a:r>
              <a:rPr lang="de-DE" sz="2800" b="1" dirty="0" err="1">
                <a:solidFill>
                  <a:srgbClr val="F2F1F9"/>
                </a:solidFill>
                <a:latin typeface="Avenir Next LT Pro" panose="020B0504020202020204" pitchFamily="34" charset="0"/>
              </a:rPr>
              <a:t>of</a:t>
            </a:r>
            <a:r>
              <a:rPr lang="de-DE" sz="2800" b="1" dirty="0">
                <a:solidFill>
                  <a:srgbClr val="F2F1F9"/>
                </a:solidFill>
                <a:latin typeface="Avenir Next LT Pro" panose="020B0504020202020204" pitchFamily="34" charset="0"/>
              </a:rPr>
              <a:t> Munich  </a:t>
            </a:r>
          </a:p>
          <a:p>
            <a:pPr algn="r"/>
            <a:r>
              <a:rPr lang="de-DE" sz="2800" b="1" dirty="0">
                <a:solidFill>
                  <a:srgbClr val="F2F1F9"/>
                </a:solidFill>
                <a:latin typeface="Avenir Next LT Pro" panose="020B0504020202020204" pitchFamily="34" charset="0"/>
              </a:rPr>
              <a:t>Supervisor: </a:t>
            </a:r>
            <a:r>
              <a:rPr lang="de-DE" sz="2800" b="1" dirty="0" err="1">
                <a:solidFill>
                  <a:srgbClr val="F2F1F9"/>
                </a:solidFill>
                <a:latin typeface="Avenir Next LT Pro" panose="020B0504020202020204" pitchFamily="34" charset="0"/>
              </a:rPr>
              <a:t>M.Sc</a:t>
            </a:r>
            <a:r>
              <a:rPr lang="de-DE" sz="2800" b="1" dirty="0">
                <a:solidFill>
                  <a:srgbClr val="F2F1F9"/>
                </a:solidFill>
                <a:latin typeface="Avenir Next LT Pro" panose="020B0504020202020204" pitchFamily="34" charset="0"/>
              </a:rPr>
              <a:t>. </a:t>
            </a:r>
            <a:r>
              <a:rPr lang="de-DE" sz="2800" b="1" dirty="0" err="1">
                <a:solidFill>
                  <a:srgbClr val="F2F1F9"/>
                </a:solidFill>
                <a:latin typeface="Avenir Next LT Pro" panose="020B0504020202020204" pitchFamily="34" charset="0"/>
              </a:rPr>
              <a:t>Eyke</a:t>
            </a:r>
            <a:r>
              <a:rPr lang="de-DE" sz="2800" b="1" dirty="0">
                <a:solidFill>
                  <a:srgbClr val="F2F1F9"/>
                </a:solidFill>
                <a:latin typeface="Avenir Next LT Pro" panose="020B0504020202020204" pitchFamily="34" charset="0"/>
              </a:rPr>
              <a:t> Aufderheide – Chair </a:t>
            </a:r>
            <a:r>
              <a:rPr lang="de-DE" sz="2800" b="1" dirty="0" err="1">
                <a:solidFill>
                  <a:srgbClr val="F2F1F9"/>
                </a:solidFill>
                <a:latin typeface="Avenir Next LT Pro" panose="020B0504020202020204" pitchFamily="34" charset="0"/>
              </a:rPr>
              <a:t>of</a:t>
            </a:r>
            <a:r>
              <a:rPr lang="de-DE" sz="2800" b="1" dirty="0">
                <a:solidFill>
                  <a:srgbClr val="F2F1F9"/>
                </a:solidFill>
                <a:latin typeface="Avenir Next LT Pro" panose="020B0504020202020204" pitchFamily="34" charset="0"/>
              </a:rPr>
              <a:t> High-Power Converter Systems</a:t>
            </a:r>
          </a:p>
        </p:txBody>
      </p:sp>
      <p:sp>
        <p:nvSpPr>
          <p:cNvPr id="20" name="Textplatzhalter 19"/>
          <p:cNvSpPr>
            <a:spLocks noGrp="1"/>
          </p:cNvSpPr>
          <p:nvPr>
            <p:ph type="body" sz="quarter" idx="21"/>
          </p:nvPr>
        </p:nvSpPr>
        <p:spPr>
          <a:xfrm>
            <a:off x="14412619" y="21225264"/>
            <a:ext cx="6519072" cy="194282"/>
          </a:xfrm>
          <a:noFill/>
        </p:spPr>
        <p:txBody>
          <a:bodyPr/>
          <a:lstStyle/>
          <a:p>
            <a:pPr algn="ctr"/>
            <a:r>
              <a:rPr lang="en-US" dirty="0">
                <a:solidFill>
                  <a:srgbClr val="F2F1F9"/>
                </a:solidFill>
              </a:rPr>
              <a:t>Oscilloscope measurement at switching frequency 100kHz, 999V / 8.33A DC-link input</a:t>
            </a:r>
            <a:endParaRPr lang="de-DE" dirty="0">
              <a:solidFill>
                <a:srgbClr val="F2F1F9"/>
              </a:solidFill>
            </a:endParaRPr>
          </a:p>
        </p:txBody>
      </p:sp>
      <p:sp>
        <p:nvSpPr>
          <p:cNvPr id="23" name="Textplatzhalter 22"/>
          <p:cNvSpPr>
            <a:spLocks noGrp="1"/>
          </p:cNvSpPr>
          <p:nvPr>
            <p:ph type="body" sz="quarter" idx="24"/>
          </p:nvPr>
        </p:nvSpPr>
        <p:spPr>
          <a:xfrm>
            <a:off x="460813" y="4476996"/>
            <a:ext cx="6796510" cy="6170301"/>
          </a:xfrm>
          <a:noFill/>
          <a:ln w="38100">
            <a:solidFill>
              <a:srgbClr val="FFFFFF"/>
            </a:solidFill>
          </a:ln>
        </p:spPr>
        <p:txBody>
          <a:bodyPr anchor="ctr"/>
          <a:lstStyle/>
          <a:p>
            <a:pPr algn="just">
              <a:spcAft>
                <a:spcPts val="1200"/>
              </a:spcAft>
            </a:pPr>
            <a:r>
              <a:rPr lang="en-US" sz="200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Design and testing of an interface board to connect the </a:t>
            </a:r>
            <a:r>
              <a:rPr lang="en-US" sz="2000" dirty="0" err="1">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Wolfspeed</a:t>
            </a:r>
            <a:r>
              <a:rPr lang="en-US" sz="200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 CRD25DA12N-FMC 25kW three-phase inverter with </a:t>
            </a:r>
            <a:r>
              <a:rPr lang="en-US" sz="2000" dirty="0" err="1">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UltraZohm</a:t>
            </a:r>
            <a:r>
              <a:rPr lang="en-US" sz="200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 The design process involves the schematic circuit analysis of the </a:t>
            </a:r>
            <a:r>
              <a:rPr lang="en-US" sz="2000" dirty="0" err="1">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Wolfspeed</a:t>
            </a:r>
            <a:r>
              <a:rPr lang="en-US" sz="200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 inverter, analog and digital signal circuit path design, power supply design, and PCB layout optimization. An RJ45 Ethernet connector is used to transfer analog signals, and digital optical transmitters and receivers are used for digital signal transmission. </a:t>
            </a:r>
          </a:p>
          <a:p>
            <a:pPr marL="342900" indent="-342900" algn="just">
              <a:spcAft>
                <a:spcPts val="1200"/>
              </a:spcAft>
              <a:buFont typeface="Arial" panose="020B0604020202020204" pitchFamily="34" charset="0"/>
              <a:buChar char="•"/>
            </a:pPr>
            <a:r>
              <a:rPr lang="en-US" sz="2000" kern="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Trend towards complex control algorithms</a:t>
            </a:r>
          </a:p>
          <a:p>
            <a:pPr marL="342900" indent="-342900" algn="just">
              <a:spcAft>
                <a:spcPts val="1200"/>
              </a:spcAft>
              <a:buFont typeface="Arial" panose="020B0604020202020204" pitchFamily="34" charset="0"/>
              <a:buChar char="•"/>
            </a:pPr>
            <a:r>
              <a:rPr lang="en-US" sz="2000" kern="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Texas Instruments control card limitations</a:t>
            </a:r>
          </a:p>
          <a:p>
            <a:pPr marL="342900" indent="-342900" algn="just">
              <a:spcAft>
                <a:spcPts val="1200"/>
              </a:spcAft>
              <a:buFont typeface="Arial" panose="020B0604020202020204" pitchFamily="34" charset="0"/>
              <a:buChar char="•"/>
            </a:pPr>
            <a:r>
              <a:rPr lang="en-US" sz="2000" kern="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Off the shelf inverter for </a:t>
            </a:r>
            <a:r>
              <a:rPr lang="en-US" sz="2000" kern="0" dirty="0" err="1">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UltraZohm</a:t>
            </a:r>
            <a:r>
              <a:rPr lang="en-US" sz="2000" kern="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 testing</a:t>
            </a:r>
          </a:p>
          <a:p>
            <a:pPr marL="342900" indent="-342900" algn="just">
              <a:spcAft>
                <a:spcPts val="1200"/>
              </a:spcAft>
              <a:buFont typeface="Arial" panose="020B0604020202020204" pitchFamily="34" charset="0"/>
              <a:buChar char="•"/>
            </a:pPr>
            <a:r>
              <a:rPr lang="en-US" sz="2000" kern="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Inverter comes in multiple different power levels (20kW, 200kW, 300kW)</a:t>
            </a:r>
          </a:p>
          <a:p>
            <a:pPr marL="342900" indent="-342900" algn="just">
              <a:spcAft>
                <a:spcPts val="1200"/>
              </a:spcAft>
              <a:buFont typeface="Arial" panose="020B0604020202020204" pitchFamily="34" charset="0"/>
              <a:buChar char="•"/>
            </a:pPr>
            <a:r>
              <a:rPr lang="en-US" sz="2000" kern="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Outlook for a 3-level inverter from </a:t>
            </a:r>
            <a:r>
              <a:rPr lang="en-US" sz="2000" kern="0" dirty="0" err="1">
                <a:ln w="0"/>
                <a:solidFill>
                  <a:srgbClr val="473F47"/>
                </a:solidFill>
                <a:effectLst>
                  <a:outerShdw blurRad="38100" dist="19050" dir="2700000" algn="tl" rotWithShape="0">
                    <a:schemeClr val="dk1">
                      <a:alpha val="40000"/>
                    </a:schemeClr>
                  </a:outerShdw>
                </a:effectLst>
                <a:latin typeface="Avenir Next LT Pro" panose="020B0504020202020204" pitchFamily="34" charset="0"/>
              </a:rPr>
              <a:t>Wolfspeed</a:t>
            </a:r>
            <a:endParaRPr lang="en-US" sz="2000" kern="0" dirty="0">
              <a:ln w="0"/>
              <a:solidFill>
                <a:srgbClr val="473F47"/>
              </a:solidFill>
              <a:effectLst>
                <a:outerShdw blurRad="38100" dist="19050" dir="2700000" algn="tl" rotWithShape="0">
                  <a:schemeClr val="dk1">
                    <a:alpha val="40000"/>
                  </a:schemeClr>
                </a:outerShdw>
              </a:effectLst>
              <a:latin typeface="Avenir Next LT Pro" panose="020B0504020202020204" pitchFamily="34" charset="0"/>
            </a:endParaRPr>
          </a:p>
        </p:txBody>
      </p:sp>
      <p:sp>
        <p:nvSpPr>
          <p:cNvPr id="2" name="Textplatzhalter 20">
            <a:extLst>
              <a:ext uri="{FF2B5EF4-FFF2-40B4-BE49-F238E27FC236}">
                <a16:creationId xmlns:a16="http://schemas.microsoft.com/office/drawing/2014/main" id="{8DAA27AA-41F6-0B0D-5485-29BD4E237FF0}"/>
              </a:ext>
            </a:extLst>
          </p:cNvPr>
          <p:cNvSpPr txBox="1">
            <a:spLocks/>
          </p:cNvSpPr>
          <p:nvPr/>
        </p:nvSpPr>
        <p:spPr>
          <a:xfrm>
            <a:off x="453514" y="3889739"/>
            <a:ext cx="6811947" cy="585941"/>
          </a:xfrm>
          <a:prstGeom prst="rect">
            <a:avLst/>
          </a:prstGeom>
          <a:noFill/>
        </p:spPr>
        <p:txBody>
          <a:bodyPr anchor="ctr"/>
          <a:lstStyle>
            <a:defPPr>
              <a:defRPr lang="de-DE"/>
            </a:defPPr>
            <a:lvl1pPr indent="0" defTabSz="1603766">
              <a:lnSpc>
                <a:spcPct val="100000"/>
              </a:lnSpc>
              <a:spcBef>
                <a:spcPts val="0"/>
              </a:spcBef>
              <a:buFont typeface="Arial" panose="020B0604020202020204" pitchFamily="34" charset="0"/>
              <a:buNone/>
              <a:defRPr sz="3600" b="1" baseline="0">
                <a:ln w="0">
                  <a:solidFill>
                    <a:srgbClr val="7030A0"/>
                  </a:solidFill>
                </a:ln>
                <a:solidFill>
                  <a:schemeClr val="accent1"/>
                </a:solidFill>
                <a:effectLst>
                  <a:outerShdw blurRad="38100" dist="25400" dir="5400000" algn="ctr" rotWithShape="0">
                    <a:srgbClr val="6E747A">
                      <a:alpha val="43000"/>
                    </a:srgbClr>
                  </a:outerShdw>
                </a:effectLst>
                <a:latin typeface="Avenir Next LT Pro Light" panose="020B0304020202020204" pitchFamily="34" charset="0"/>
              </a:defRPr>
            </a:lvl1pPr>
            <a:lvl2pPr marL="820825" indent="-404099" defTabSz="1603766">
              <a:lnSpc>
                <a:spcPct val="110000"/>
              </a:lnSpc>
              <a:spcBef>
                <a:spcPts val="877"/>
              </a:spcBef>
              <a:buFont typeface="Arial" panose="020B0604020202020204" pitchFamily="34" charset="0"/>
              <a:buChar char="•"/>
              <a:defRPr sz="4209"/>
            </a:lvl2pPr>
            <a:lvl3pPr marL="1224924" indent="-400942" defTabSz="1603766">
              <a:lnSpc>
                <a:spcPct val="110000"/>
              </a:lnSpc>
              <a:spcBef>
                <a:spcPts val="877"/>
              </a:spcBef>
              <a:buFont typeface="Arial" panose="020B0604020202020204" pitchFamily="34" charset="0"/>
              <a:buChar char="•"/>
              <a:defRPr sz="4209"/>
            </a:lvl3pPr>
            <a:lvl4pPr marL="1641650" indent="-400942" defTabSz="1603766">
              <a:lnSpc>
                <a:spcPct val="110000"/>
              </a:lnSpc>
              <a:spcBef>
                <a:spcPts val="877"/>
              </a:spcBef>
              <a:buFont typeface="Arial" panose="020B0604020202020204" pitchFamily="34" charset="0"/>
              <a:buChar char="•"/>
              <a:defRPr sz="4209"/>
            </a:lvl4pPr>
            <a:lvl5pPr marL="2045749" indent="-400942" defTabSz="1603766">
              <a:lnSpc>
                <a:spcPct val="110000"/>
              </a:lnSpc>
              <a:spcBef>
                <a:spcPts val="877"/>
              </a:spcBef>
              <a:buFont typeface="Arial" panose="020B0604020202020204" pitchFamily="34" charset="0"/>
              <a:buChar char="•"/>
              <a:defRPr sz="4209"/>
            </a:lvl5pPr>
            <a:lvl6pPr marL="2462476" indent="-400942" defTabSz="1603766">
              <a:lnSpc>
                <a:spcPct val="110000"/>
              </a:lnSpc>
              <a:spcBef>
                <a:spcPts val="877"/>
              </a:spcBef>
              <a:buFont typeface="Arial" panose="020B0604020202020204" pitchFamily="34" charset="0"/>
              <a:buChar char="•"/>
              <a:defRPr sz="4209"/>
            </a:lvl6pPr>
            <a:lvl7pPr marL="2866574" indent="-400942" defTabSz="1603766">
              <a:lnSpc>
                <a:spcPct val="110000"/>
              </a:lnSpc>
              <a:spcBef>
                <a:spcPts val="877"/>
              </a:spcBef>
              <a:buFont typeface="Arial" panose="020B0604020202020204" pitchFamily="34" charset="0"/>
              <a:buChar char="•"/>
              <a:defRPr sz="4209"/>
            </a:lvl7pPr>
            <a:lvl8pPr marL="6014123" indent="-400942" defTabSz="1603766">
              <a:lnSpc>
                <a:spcPct val="90000"/>
              </a:lnSpc>
              <a:spcBef>
                <a:spcPts val="877"/>
              </a:spcBef>
              <a:buFont typeface="Arial" panose="020B0604020202020204" pitchFamily="34" charset="0"/>
              <a:buChar char="•"/>
              <a:defRPr sz="3157"/>
            </a:lvl8pPr>
            <a:lvl9pPr marL="6816006" indent="-400942" defTabSz="1603766">
              <a:lnSpc>
                <a:spcPct val="90000"/>
              </a:lnSpc>
              <a:spcBef>
                <a:spcPts val="877"/>
              </a:spcBef>
              <a:buFont typeface="Arial" panose="020B0604020202020204" pitchFamily="34" charset="0"/>
              <a:buChar char="•"/>
              <a:defRPr sz="3157"/>
            </a:lvl9pPr>
          </a:lstStyle>
          <a:p>
            <a:pPr algn="ctr"/>
            <a:r>
              <a:rPr lang="de-DE" b="0" dirty="0"/>
              <a:t>INTRODUCTION</a:t>
            </a:r>
          </a:p>
        </p:txBody>
      </p:sp>
      <p:pic>
        <p:nvPicPr>
          <p:cNvPr id="6" name="Picture 5">
            <a:extLst>
              <a:ext uri="{FF2B5EF4-FFF2-40B4-BE49-F238E27FC236}">
                <a16:creationId xmlns:a16="http://schemas.microsoft.com/office/drawing/2014/main" id="{3D4565CE-41E1-6FAC-3C7F-346624B75728}"/>
              </a:ext>
            </a:extLst>
          </p:cNvPr>
          <p:cNvPicPr>
            <a:picLocks noChangeAspect="1"/>
          </p:cNvPicPr>
          <p:nvPr/>
        </p:nvPicPr>
        <p:blipFill>
          <a:blip r:embed="rId2"/>
          <a:stretch>
            <a:fillRect/>
          </a:stretch>
        </p:blipFill>
        <p:spPr>
          <a:xfrm>
            <a:off x="443354" y="24978336"/>
            <a:ext cx="6836408" cy="1753361"/>
          </a:xfrm>
          <a:prstGeom prst="rect">
            <a:avLst/>
          </a:prstGeom>
          <a:ln w="19050">
            <a:noFill/>
            <a:prstDash val="solid"/>
          </a:ln>
        </p:spPr>
      </p:pic>
      <p:pic>
        <p:nvPicPr>
          <p:cNvPr id="8" name="Picture 7">
            <a:extLst>
              <a:ext uri="{FF2B5EF4-FFF2-40B4-BE49-F238E27FC236}">
                <a16:creationId xmlns:a16="http://schemas.microsoft.com/office/drawing/2014/main" id="{C428EF37-DDD0-4F53-F540-1DAB7907FA07}"/>
              </a:ext>
            </a:extLst>
          </p:cNvPr>
          <p:cNvPicPr>
            <a:picLocks noChangeAspect="1"/>
          </p:cNvPicPr>
          <p:nvPr/>
        </p:nvPicPr>
        <p:blipFill>
          <a:blip r:embed="rId3"/>
          <a:stretch>
            <a:fillRect/>
          </a:stretch>
        </p:blipFill>
        <p:spPr>
          <a:xfrm>
            <a:off x="7489442" y="7888877"/>
            <a:ext cx="6677548" cy="3190513"/>
          </a:xfrm>
          <a:prstGeom prst="rect">
            <a:avLst/>
          </a:prstGeom>
        </p:spPr>
      </p:pic>
      <p:pic>
        <p:nvPicPr>
          <p:cNvPr id="9" name="Picture 8" descr="A circuit board with many wires&#10;&#10;AI-generated content may be incorrect.">
            <a:extLst>
              <a:ext uri="{FF2B5EF4-FFF2-40B4-BE49-F238E27FC236}">
                <a16:creationId xmlns:a16="http://schemas.microsoft.com/office/drawing/2014/main" id="{AD9956D0-FB24-DC1E-88C8-F7B02329D026}"/>
              </a:ext>
            </a:extLst>
          </p:cNvPr>
          <p:cNvPicPr>
            <a:picLocks noChangeAspect="1"/>
          </p:cNvPicPr>
          <p:nvPr/>
        </p:nvPicPr>
        <p:blipFill>
          <a:blip r:embed="rId4"/>
          <a:srcRect l="34157" t="3690" r="18087" b="4787"/>
          <a:stretch>
            <a:fillRect/>
          </a:stretch>
        </p:blipFill>
        <p:spPr>
          <a:xfrm rot="5400000">
            <a:off x="8497385" y="21077108"/>
            <a:ext cx="4630978" cy="6715716"/>
          </a:xfrm>
          <a:prstGeom prst="rect">
            <a:avLst/>
          </a:prstGeom>
          <a:ln w="57150">
            <a:noFill/>
          </a:ln>
        </p:spPr>
      </p:pic>
      <p:pic>
        <p:nvPicPr>
          <p:cNvPr id="13" name="Picture Placeholder 12" descr="A diagram of a computer&#10;&#10;AI-generated content may be incorrect.">
            <a:extLst>
              <a:ext uri="{FF2B5EF4-FFF2-40B4-BE49-F238E27FC236}">
                <a16:creationId xmlns:a16="http://schemas.microsoft.com/office/drawing/2014/main" id="{57B548A7-596A-8FC9-AA83-BD4CF3DFA5C5}"/>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238" t="2001" b="2001"/>
          <a:stretch>
            <a:fillRect/>
          </a:stretch>
        </p:blipFill>
        <p:spPr>
          <a:xfrm>
            <a:off x="459428" y="10671473"/>
            <a:ext cx="6806033" cy="3134189"/>
          </a:xfrm>
          <a:ln w="19050">
            <a:solidFill>
              <a:schemeClr val="bg1"/>
            </a:solidFill>
          </a:ln>
        </p:spPr>
      </p:pic>
      <p:pic>
        <p:nvPicPr>
          <p:cNvPr id="37" name="Picture 36" descr="A machine with wires and wires&#10;&#10;AI-generated content may be incorrect.">
            <a:extLst>
              <a:ext uri="{FF2B5EF4-FFF2-40B4-BE49-F238E27FC236}">
                <a16:creationId xmlns:a16="http://schemas.microsoft.com/office/drawing/2014/main" id="{34FD0E6A-1F2B-670D-DC61-F6CFF43DE4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5016" y="18722994"/>
            <a:ext cx="6711973" cy="3395297"/>
          </a:xfrm>
          <a:prstGeom prst="rect">
            <a:avLst/>
          </a:prstGeom>
        </p:spPr>
      </p:pic>
      <p:pic>
        <p:nvPicPr>
          <p:cNvPr id="39" name="Picture 38" descr="A diagram of a circuit&#10;&#10;AI-generated content may be incorrect.">
            <a:extLst>
              <a:ext uri="{FF2B5EF4-FFF2-40B4-BE49-F238E27FC236}">
                <a16:creationId xmlns:a16="http://schemas.microsoft.com/office/drawing/2014/main" id="{804276A3-C6EA-A436-940F-B5B64B98605E}"/>
              </a:ext>
            </a:extLst>
          </p:cNvPr>
          <p:cNvPicPr>
            <a:picLocks noChangeAspect="1"/>
          </p:cNvPicPr>
          <p:nvPr/>
        </p:nvPicPr>
        <p:blipFill>
          <a:blip r:embed="rId7">
            <a:extLst>
              <a:ext uri="{28A0092B-C50C-407E-A947-70E740481C1C}">
                <a14:useLocalDpi xmlns:a14="http://schemas.microsoft.com/office/drawing/2010/main" val="0"/>
              </a:ext>
            </a:extLst>
          </a:blip>
          <a:srcRect l="1456"/>
          <a:stretch>
            <a:fillRect/>
          </a:stretch>
        </p:blipFill>
        <p:spPr>
          <a:xfrm>
            <a:off x="7489442" y="4495819"/>
            <a:ext cx="6677547" cy="3461817"/>
          </a:xfrm>
          <a:prstGeom prst="rect">
            <a:avLst/>
          </a:prstGeom>
        </p:spPr>
      </p:pic>
      <p:sp>
        <p:nvSpPr>
          <p:cNvPr id="50" name="Textplatzhalter 20">
            <a:extLst>
              <a:ext uri="{FF2B5EF4-FFF2-40B4-BE49-F238E27FC236}">
                <a16:creationId xmlns:a16="http://schemas.microsoft.com/office/drawing/2014/main" id="{F0DF04EE-9287-9272-3E40-CB10A0164D07}"/>
              </a:ext>
            </a:extLst>
          </p:cNvPr>
          <p:cNvSpPr txBox="1">
            <a:spLocks/>
          </p:cNvSpPr>
          <p:nvPr/>
        </p:nvSpPr>
        <p:spPr>
          <a:xfrm>
            <a:off x="393374" y="22231715"/>
            <a:ext cx="6836408" cy="585878"/>
          </a:xfrm>
          <a:prstGeom prst="rect">
            <a:avLst/>
          </a:prstGeom>
          <a:noFill/>
        </p:spPr>
        <p:txBody>
          <a:bodyPr anchor="ctr"/>
          <a:lstStyle>
            <a:defPPr>
              <a:defRPr lang="de-DE"/>
            </a:defPPr>
            <a:lvl1pPr indent="0" defTabSz="1603766">
              <a:lnSpc>
                <a:spcPct val="100000"/>
              </a:lnSpc>
              <a:spcBef>
                <a:spcPts val="0"/>
              </a:spcBef>
              <a:buFont typeface="Arial" panose="020B0604020202020204" pitchFamily="34" charset="0"/>
              <a:buNone/>
              <a:defRPr sz="3600" b="1" baseline="0">
                <a:ln w="0">
                  <a:solidFill>
                    <a:srgbClr val="7030A0"/>
                  </a:solidFill>
                </a:ln>
                <a:solidFill>
                  <a:schemeClr val="accent1"/>
                </a:solidFill>
                <a:effectLst>
                  <a:outerShdw blurRad="38100" dist="25400" dir="5400000" algn="ctr" rotWithShape="0">
                    <a:srgbClr val="6E747A">
                      <a:alpha val="43000"/>
                    </a:srgbClr>
                  </a:outerShdw>
                </a:effectLst>
                <a:latin typeface="Avenir Next LT Pro Light" panose="020B0304020202020204" pitchFamily="34" charset="0"/>
              </a:defRPr>
            </a:lvl1pPr>
            <a:lvl2pPr marL="820825" indent="-404099" defTabSz="1603766">
              <a:lnSpc>
                <a:spcPct val="110000"/>
              </a:lnSpc>
              <a:spcBef>
                <a:spcPts val="877"/>
              </a:spcBef>
              <a:buFont typeface="Arial" panose="020B0604020202020204" pitchFamily="34" charset="0"/>
              <a:buChar char="•"/>
              <a:defRPr sz="4209"/>
            </a:lvl2pPr>
            <a:lvl3pPr marL="1224924" indent="-400942" defTabSz="1603766">
              <a:lnSpc>
                <a:spcPct val="110000"/>
              </a:lnSpc>
              <a:spcBef>
                <a:spcPts val="877"/>
              </a:spcBef>
              <a:buFont typeface="Arial" panose="020B0604020202020204" pitchFamily="34" charset="0"/>
              <a:buChar char="•"/>
              <a:defRPr sz="4209"/>
            </a:lvl3pPr>
            <a:lvl4pPr marL="1641650" indent="-400942" defTabSz="1603766">
              <a:lnSpc>
                <a:spcPct val="110000"/>
              </a:lnSpc>
              <a:spcBef>
                <a:spcPts val="877"/>
              </a:spcBef>
              <a:buFont typeface="Arial" panose="020B0604020202020204" pitchFamily="34" charset="0"/>
              <a:buChar char="•"/>
              <a:defRPr sz="4209"/>
            </a:lvl4pPr>
            <a:lvl5pPr marL="2045749" indent="-400942" defTabSz="1603766">
              <a:lnSpc>
                <a:spcPct val="110000"/>
              </a:lnSpc>
              <a:spcBef>
                <a:spcPts val="877"/>
              </a:spcBef>
              <a:buFont typeface="Arial" panose="020B0604020202020204" pitchFamily="34" charset="0"/>
              <a:buChar char="•"/>
              <a:defRPr sz="4209"/>
            </a:lvl5pPr>
            <a:lvl6pPr marL="2462476" indent="-400942" defTabSz="1603766">
              <a:lnSpc>
                <a:spcPct val="110000"/>
              </a:lnSpc>
              <a:spcBef>
                <a:spcPts val="877"/>
              </a:spcBef>
              <a:buFont typeface="Arial" panose="020B0604020202020204" pitchFamily="34" charset="0"/>
              <a:buChar char="•"/>
              <a:defRPr sz="4209"/>
            </a:lvl6pPr>
            <a:lvl7pPr marL="2866574" indent="-400942" defTabSz="1603766">
              <a:lnSpc>
                <a:spcPct val="110000"/>
              </a:lnSpc>
              <a:spcBef>
                <a:spcPts val="877"/>
              </a:spcBef>
              <a:buFont typeface="Arial" panose="020B0604020202020204" pitchFamily="34" charset="0"/>
              <a:buChar char="•"/>
              <a:defRPr sz="4209"/>
            </a:lvl7pPr>
            <a:lvl8pPr marL="6014123" indent="-400942" defTabSz="1603766">
              <a:lnSpc>
                <a:spcPct val="90000"/>
              </a:lnSpc>
              <a:spcBef>
                <a:spcPts val="877"/>
              </a:spcBef>
              <a:buFont typeface="Arial" panose="020B0604020202020204" pitchFamily="34" charset="0"/>
              <a:buChar char="•"/>
              <a:defRPr sz="3157"/>
            </a:lvl8pPr>
            <a:lvl9pPr marL="6816006" indent="-400942" defTabSz="1603766">
              <a:lnSpc>
                <a:spcPct val="90000"/>
              </a:lnSpc>
              <a:spcBef>
                <a:spcPts val="877"/>
              </a:spcBef>
              <a:buFont typeface="Arial" panose="020B0604020202020204" pitchFamily="34" charset="0"/>
              <a:buChar char="•"/>
              <a:defRPr sz="3157"/>
            </a:lvl9pPr>
          </a:lstStyle>
          <a:p>
            <a:pPr algn="ctr"/>
            <a:r>
              <a:rPr lang="de-DE" b="0" dirty="0"/>
              <a:t>DESIGN AND DEVELOPMENT</a:t>
            </a:r>
          </a:p>
        </p:txBody>
      </p:sp>
      <p:sp>
        <p:nvSpPr>
          <p:cNvPr id="51" name="Textplatzhalter 20">
            <a:extLst>
              <a:ext uri="{FF2B5EF4-FFF2-40B4-BE49-F238E27FC236}">
                <a16:creationId xmlns:a16="http://schemas.microsoft.com/office/drawing/2014/main" id="{42A601FB-1A85-2516-0A78-110A198234F0}"/>
              </a:ext>
            </a:extLst>
          </p:cNvPr>
          <p:cNvSpPr txBox="1">
            <a:spLocks/>
          </p:cNvSpPr>
          <p:nvPr/>
        </p:nvSpPr>
        <p:spPr>
          <a:xfrm>
            <a:off x="14259256" y="3886807"/>
            <a:ext cx="6730639" cy="589717"/>
          </a:xfrm>
          <a:prstGeom prst="rect">
            <a:avLst/>
          </a:prstGeom>
          <a:noFill/>
        </p:spPr>
        <p:txBody>
          <a:bodyPr anchor="ctr"/>
          <a:lstStyle>
            <a:defPPr>
              <a:defRPr lang="de-DE"/>
            </a:defPPr>
            <a:lvl1pPr indent="0" defTabSz="1603766">
              <a:lnSpc>
                <a:spcPct val="100000"/>
              </a:lnSpc>
              <a:spcBef>
                <a:spcPts val="0"/>
              </a:spcBef>
              <a:buFont typeface="Arial" panose="020B0604020202020204" pitchFamily="34" charset="0"/>
              <a:buNone/>
              <a:defRPr sz="3600" b="1" baseline="0">
                <a:ln w="0">
                  <a:solidFill>
                    <a:srgbClr val="7030A0"/>
                  </a:solidFill>
                </a:ln>
                <a:solidFill>
                  <a:schemeClr val="accent1"/>
                </a:solidFill>
                <a:effectLst>
                  <a:outerShdw blurRad="38100" dist="25400" dir="5400000" algn="ctr" rotWithShape="0">
                    <a:srgbClr val="6E747A">
                      <a:alpha val="43000"/>
                    </a:srgbClr>
                  </a:outerShdw>
                </a:effectLst>
                <a:latin typeface="Avenir Next LT Pro Light" panose="020B0304020202020204" pitchFamily="34" charset="0"/>
              </a:defRPr>
            </a:lvl1pPr>
            <a:lvl2pPr marL="820825" indent="-404099" defTabSz="1603766">
              <a:lnSpc>
                <a:spcPct val="110000"/>
              </a:lnSpc>
              <a:spcBef>
                <a:spcPts val="877"/>
              </a:spcBef>
              <a:buFont typeface="Arial" panose="020B0604020202020204" pitchFamily="34" charset="0"/>
              <a:buChar char="•"/>
              <a:defRPr sz="4209"/>
            </a:lvl2pPr>
            <a:lvl3pPr marL="1224924" indent="-400942" defTabSz="1603766">
              <a:lnSpc>
                <a:spcPct val="110000"/>
              </a:lnSpc>
              <a:spcBef>
                <a:spcPts val="877"/>
              </a:spcBef>
              <a:buFont typeface="Arial" panose="020B0604020202020204" pitchFamily="34" charset="0"/>
              <a:buChar char="•"/>
              <a:defRPr sz="4209"/>
            </a:lvl3pPr>
            <a:lvl4pPr marL="1641650" indent="-400942" defTabSz="1603766">
              <a:lnSpc>
                <a:spcPct val="110000"/>
              </a:lnSpc>
              <a:spcBef>
                <a:spcPts val="877"/>
              </a:spcBef>
              <a:buFont typeface="Arial" panose="020B0604020202020204" pitchFamily="34" charset="0"/>
              <a:buChar char="•"/>
              <a:defRPr sz="4209"/>
            </a:lvl4pPr>
            <a:lvl5pPr marL="2045749" indent="-400942" defTabSz="1603766">
              <a:lnSpc>
                <a:spcPct val="110000"/>
              </a:lnSpc>
              <a:spcBef>
                <a:spcPts val="877"/>
              </a:spcBef>
              <a:buFont typeface="Arial" panose="020B0604020202020204" pitchFamily="34" charset="0"/>
              <a:buChar char="•"/>
              <a:defRPr sz="4209"/>
            </a:lvl5pPr>
            <a:lvl6pPr marL="2462476" indent="-400942" defTabSz="1603766">
              <a:lnSpc>
                <a:spcPct val="110000"/>
              </a:lnSpc>
              <a:spcBef>
                <a:spcPts val="877"/>
              </a:spcBef>
              <a:buFont typeface="Arial" panose="020B0604020202020204" pitchFamily="34" charset="0"/>
              <a:buChar char="•"/>
              <a:defRPr sz="4209"/>
            </a:lvl6pPr>
            <a:lvl7pPr marL="2866574" indent="-400942" defTabSz="1603766">
              <a:lnSpc>
                <a:spcPct val="110000"/>
              </a:lnSpc>
              <a:spcBef>
                <a:spcPts val="877"/>
              </a:spcBef>
              <a:buFont typeface="Arial" panose="020B0604020202020204" pitchFamily="34" charset="0"/>
              <a:buChar char="•"/>
              <a:defRPr sz="4209"/>
            </a:lvl7pPr>
            <a:lvl8pPr marL="6014123" indent="-400942" defTabSz="1603766">
              <a:lnSpc>
                <a:spcPct val="90000"/>
              </a:lnSpc>
              <a:spcBef>
                <a:spcPts val="877"/>
              </a:spcBef>
              <a:buFont typeface="Arial" panose="020B0604020202020204" pitchFamily="34" charset="0"/>
              <a:buChar char="•"/>
              <a:defRPr sz="3157"/>
            </a:lvl8pPr>
            <a:lvl9pPr marL="6816006" indent="-400942" defTabSz="1603766">
              <a:lnSpc>
                <a:spcPct val="90000"/>
              </a:lnSpc>
              <a:spcBef>
                <a:spcPts val="877"/>
              </a:spcBef>
              <a:buFont typeface="Arial" panose="020B0604020202020204" pitchFamily="34" charset="0"/>
              <a:buChar char="•"/>
              <a:defRPr sz="3157"/>
            </a:lvl9pPr>
          </a:lstStyle>
          <a:p>
            <a:pPr algn="ctr"/>
            <a:r>
              <a:rPr lang="de-DE" b="0" dirty="0"/>
              <a:t>TESTING AND VALIDATION</a:t>
            </a:r>
          </a:p>
        </p:txBody>
      </p:sp>
      <p:sp>
        <p:nvSpPr>
          <p:cNvPr id="52" name="Textplatzhalter 20">
            <a:extLst>
              <a:ext uri="{FF2B5EF4-FFF2-40B4-BE49-F238E27FC236}">
                <a16:creationId xmlns:a16="http://schemas.microsoft.com/office/drawing/2014/main" id="{0133CCBF-3215-D6B8-0A8D-B7D6AE977BA6}"/>
              </a:ext>
            </a:extLst>
          </p:cNvPr>
          <p:cNvSpPr txBox="1">
            <a:spLocks/>
          </p:cNvSpPr>
          <p:nvPr/>
        </p:nvSpPr>
        <p:spPr>
          <a:xfrm>
            <a:off x="453515" y="16659616"/>
            <a:ext cx="6811947" cy="587073"/>
          </a:xfrm>
          <a:prstGeom prst="rect">
            <a:avLst/>
          </a:prstGeom>
          <a:noFill/>
        </p:spPr>
        <p:txBody>
          <a:bodyPr anchor="ctr"/>
          <a:lstStyle>
            <a:defPPr>
              <a:defRPr lang="de-DE"/>
            </a:defPPr>
            <a:lvl1pPr indent="0" defTabSz="1603766">
              <a:lnSpc>
                <a:spcPct val="100000"/>
              </a:lnSpc>
              <a:spcBef>
                <a:spcPts val="0"/>
              </a:spcBef>
              <a:buFont typeface="Arial" panose="020B0604020202020204" pitchFamily="34" charset="0"/>
              <a:buNone/>
              <a:defRPr sz="3600" b="1" baseline="0">
                <a:ln w="0">
                  <a:solidFill>
                    <a:srgbClr val="7030A0"/>
                  </a:solidFill>
                </a:ln>
                <a:solidFill>
                  <a:schemeClr val="accent1"/>
                </a:solidFill>
                <a:effectLst>
                  <a:outerShdw blurRad="38100" dist="25400" dir="5400000" algn="ctr" rotWithShape="0">
                    <a:srgbClr val="6E747A">
                      <a:alpha val="43000"/>
                    </a:srgbClr>
                  </a:outerShdw>
                </a:effectLst>
                <a:latin typeface="Avenir Next LT Pro Light" panose="020B0304020202020204" pitchFamily="34" charset="0"/>
              </a:defRPr>
            </a:lvl1pPr>
            <a:lvl2pPr marL="820825" indent="-404099" defTabSz="1603766">
              <a:lnSpc>
                <a:spcPct val="110000"/>
              </a:lnSpc>
              <a:spcBef>
                <a:spcPts val="877"/>
              </a:spcBef>
              <a:buFont typeface="Arial" panose="020B0604020202020204" pitchFamily="34" charset="0"/>
              <a:buChar char="•"/>
              <a:defRPr sz="4209"/>
            </a:lvl2pPr>
            <a:lvl3pPr marL="1224924" indent="-400942" defTabSz="1603766">
              <a:lnSpc>
                <a:spcPct val="110000"/>
              </a:lnSpc>
              <a:spcBef>
                <a:spcPts val="877"/>
              </a:spcBef>
              <a:buFont typeface="Arial" panose="020B0604020202020204" pitchFamily="34" charset="0"/>
              <a:buChar char="•"/>
              <a:defRPr sz="4209"/>
            </a:lvl3pPr>
            <a:lvl4pPr marL="1641650" indent="-400942" defTabSz="1603766">
              <a:lnSpc>
                <a:spcPct val="110000"/>
              </a:lnSpc>
              <a:spcBef>
                <a:spcPts val="877"/>
              </a:spcBef>
              <a:buFont typeface="Arial" panose="020B0604020202020204" pitchFamily="34" charset="0"/>
              <a:buChar char="•"/>
              <a:defRPr sz="4209"/>
            </a:lvl4pPr>
            <a:lvl5pPr marL="2045749" indent="-400942" defTabSz="1603766">
              <a:lnSpc>
                <a:spcPct val="110000"/>
              </a:lnSpc>
              <a:spcBef>
                <a:spcPts val="877"/>
              </a:spcBef>
              <a:buFont typeface="Arial" panose="020B0604020202020204" pitchFamily="34" charset="0"/>
              <a:buChar char="•"/>
              <a:defRPr sz="4209"/>
            </a:lvl5pPr>
            <a:lvl6pPr marL="2462476" indent="-400942" defTabSz="1603766">
              <a:lnSpc>
                <a:spcPct val="110000"/>
              </a:lnSpc>
              <a:spcBef>
                <a:spcPts val="877"/>
              </a:spcBef>
              <a:buFont typeface="Arial" panose="020B0604020202020204" pitchFamily="34" charset="0"/>
              <a:buChar char="•"/>
              <a:defRPr sz="4209"/>
            </a:lvl6pPr>
            <a:lvl7pPr marL="2866574" indent="-400942" defTabSz="1603766">
              <a:lnSpc>
                <a:spcPct val="110000"/>
              </a:lnSpc>
              <a:spcBef>
                <a:spcPts val="877"/>
              </a:spcBef>
              <a:buFont typeface="Arial" panose="020B0604020202020204" pitchFamily="34" charset="0"/>
              <a:buChar char="•"/>
              <a:defRPr sz="4209"/>
            </a:lvl7pPr>
            <a:lvl8pPr marL="6014123" indent="-400942" defTabSz="1603766">
              <a:lnSpc>
                <a:spcPct val="90000"/>
              </a:lnSpc>
              <a:spcBef>
                <a:spcPts val="877"/>
              </a:spcBef>
              <a:buFont typeface="Arial" panose="020B0604020202020204" pitchFamily="34" charset="0"/>
              <a:buChar char="•"/>
              <a:defRPr sz="3157"/>
            </a:lvl8pPr>
            <a:lvl9pPr marL="6816006" indent="-400942" defTabSz="1603766">
              <a:lnSpc>
                <a:spcPct val="90000"/>
              </a:lnSpc>
              <a:spcBef>
                <a:spcPts val="877"/>
              </a:spcBef>
              <a:buFont typeface="Arial" panose="020B0604020202020204" pitchFamily="34" charset="0"/>
              <a:buChar char="•"/>
              <a:defRPr sz="3157"/>
            </a:lvl9pPr>
          </a:lstStyle>
          <a:p>
            <a:pPr algn="ctr"/>
            <a:r>
              <a:rPr lang="de-DE" b="0" dirty="0"/>
              <a:t>OBJECTIVE AND SCOPE</a:t>
            </a:r>
          </a:p>
        </p:txBody>
      </p:sp>
      <p:sp>
        <p:nvSpPr>
          <p:cNvPr id="53" name="Textplatzhalter 22">
            <a:extLst>
              <a:ext uri="{FF2B5EF4-FFF2-40B4-BE49-F238E27FC236}">
                <a16:creationId xmlns:a16="http://schemas.microsoft.com/office/drawing/2014/main" id="{9B4071BC-0172-E2E1-AAE9-33F369F3C975}"/>
              </a:ext>
            </a:extLst>
          </p:cNvPr>
          <p:cNvSpPr txBox="1">
            <a:spLocks/>
          </p:cNvSpPr>
          <p:nvPr/>
        </p:nvSpPr>
        <p:spPr>
          <a:xfrm>
            <a:off x="453515" y="17289032"/>
            <a:ext cx="6797893" cy="4630978"/>
          </a:xfrm>
          <a:prstGeom prst="rect">
            <a:avLst/>
          </a:prstGeom>
          <a:noFill/>
          <a:ln w="38100">
            <a:solidFill>
              <a:schemeClr val="bg1"/>
            </a:solidFill>
          </a:ln>
        </p:spPr>
        <p:txBody>
          <a:bodyPr/>
          <a:lstStyle>
            <a:lvl1pPr marL="0" indent="0" algn="l" defTabSz="1603766" rtl="0" eaLnBrk="1" latinLnBrk="0" hangingPunct="1">
              <a:lnSpc>
                <a:spcPct val="110000"/>
              </a:lnSpc>
              <a:spcBef>
                <a:spcPts val="0"/>
              </a:spcBef>
              <a:buFont typeface="Arial" panose="020B0604020202020204" pitchFamily="34" charset="0"/>
              <a:buNone/>
              <a:defRPr sz="2400" kern="1200" baseline="0">
                <a:solidFill>
                  <a:schemeClr val="tx1"/>
                </a:solidFill>
                <a:latin typeface="+mn-lt"/>
                <a:ea typeface="+mn-ea"/>
                <a:cs typeface="+mn-cs"/>
              </a:defRPr>
            </a:lvl1pPr>
            <a:lvl2pPr marL="820825" indent="-404099" algn="l" defTabSz="1603766" rtl="0" eaLnBrk="1" latinLnBrk="0" hangingPunct="1">
              <a:lnSpc>
                <a:spcPct val="110000"/>
              </a:lnSpc>
              <a:spcBef>
                <a:spcPts val="0"/>
              </a:spcBef>
              <a:buFont typeface="Arial" panose="020B0604020202020204" pitchFamily="34" charset="0"/>
              <a:buChar char="•"/>
              <a:defRPr sz="2400" kern="1200" baseline="0">
                <a:solidFill>
                  <a:schemeClr val="tx1"/>
                </a:solidFill>
                <a:latin typeface="+mn-lt"/>
                <a:ea typeface="+mn-ea"/>
                <a:cs typeface="+mn-cs"/>
              </a:defRPr>
            </a:lvl2pPr>
            <a:lvl3pPr marL="823982" indent="0" algn="l" defTabSz="1603766" rtl="0" eaLnBrk="1" latinLnBrk="0" hangingPunct="1">
              <a:lnSpc>
                <a:spcPct val="110000"/>
              </a:lnSpc>
              <a:spcBef>
                <a:spcPts val="877"/>
              </a:spcBef>
              <a:buFont typeface="Arial" panose="020B0604020202020204" pitchFamily="34" charset="0"/>
              <a:buNone/>
              <a:defRPr sz="4209" kern="1200">
                <a:solidFill>
                  <a:schemeClr val="tx1"/>
                </a:solidFill>
                <a:latin typeface="+mn-lt"/>
                <a:ea typeface="+mn-ea"/>
                <a:cs typeface="+mn-cs"/>
              </a:defRPr>
            </a:lvl3pPr>
            <a:lvl4pPr marL="1240708" indent="0" algn="l" defTabSz="1603766" rtl="0" eaLnBrk="1" latinLnBrk="0" hangingPunct="1">
              <a:lnSpc>
                <a:spcPct val="110000"/>
              </a:lnSpc>
              <a:spcBef>
                <a:spcPts val="877"/>
              </a:spcBef>
              <a:buFont typeface="Arial" panose="020B0604020202020204" pitchFamily="34" charset="0"/>
              <a:buNone/>
              <a:defRPr sz="4209" kern="1200">
                <a:solidFill>
                  <a:schemeClr val="tx1"/>
                </a:solidFill>
                <a:latin typeface="+mn-lt"/>
                <a:ea typeface="+mn-ea"/>
                <a:cs typeface="+mn-cs"/>
              </a:defRPr>
            </a:lvl4pPr>
            <a:lvl5pPr marL="1644807" indent="0" algn="l" defTabSz="1603766" rtl="0" eaLnBrk="1" latinLnBrk="0" hangingPunct="1">
              <a:lnSpc>
                <a:spcPct val="110000"/>
              </a:lnSpc>
              <a:spcBef>
                <a:spcPts val="877"/>
              </a:spcBef>
              <a:buFont typeface="Arial" panose="020B0604020202020204" pitchFamily="34" charset="0"/>
              <a:buNone/>
              <a:defRPr sz="4209" kern="1200">
                <a:solidFill>
                  <a:schemeClr val="tx1"/>
                </a:solidFill>
                <a:latin typeface="+mn-lt"/>
                <a:ea typeface="+mn-ea"/>
                <a:cs typeface="+mn-cs"/>
              </a:defRPr>
            </a:lvl5pPr>
            <a:lvl6pPr marL="2462476"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6pPr>
            <a:lvl7pPr marL="2866574"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pPr algn="just">
              <a:lnSpc>
                <a:spcPct val="100000"/>
              </a:lnSpc>
              <a:spcAft>
                <a:spcPts val="400"/>
              </a:spcAft>
            </a:pPr>
            <a:r>
              <a:rPr lang="en-US" sz="2000" b="1" spc="-50" dirty="0">
                <a:solidFill>
                  <a:srgbClr val="3E383E"/>
                </a:solidFill>
                <a:latin typeface="Avenir Next LT Pro" panose="020B0504020202020204" pitchFamily="34" charset="0"/>
              </a:rPr>
              <a:t>Interface Design:</a:t>
            </a:r>
          </a:p>
          <a:p>
            <a:pPr marL="342900" indent="-342900" algn="just">
              <a:lnSpc>
                <a:spcPct val="100000"/>
              </a:lnSpc>
              <a:spcAft>
                <a:spcPts val="400"/>
              </a:spcAft>
              <a:buFont typeface="Arial" panose="020B0604020202020204" pitchFamily="34" charset="0"/>
              <a:buChar char="•"/>
            </a:pPr>
            <a:r>
              <a:rPr lang="en-US" sz="2000" kern="0" spc="-50" dirty="0">
                <a:solidFill>
                  <a:srgbClr val="3E383E"/>
                </a:solidFill>
                <a:latin typeface="Avenir Next LT Pro" panose="020B0504020202020204" pitchFamily="34" charset="0"/>
              </a:rPr>
              <a:t>Schematic-level analysis of the </a:t>
            </a:r>
            <a:r>
              <a:rPr lang="en-US" sz="2000" kern="0" spc="-50" dirty="0" err="1">
                <a:solidFill>
                  <a:srgbClr val="3E383E"/>
                </a:solidFill>
                <a:latin typeface="Avenir Next LT Pro" panose="020B0504020202020204" pitchFamily="34" charset="0"/>
              </a:rPr>
              <a:t>Wolfspeed</a:t>
            </a:r>
            <a:r>
              <a:rPr lang="en-US" sz="2000" kern="0" spc="-50" dirty="0">
                <a:solidFill>
                  <a:srgbClr val="3E383E"/>
                </a:solidFill>
                <a:latin typeface="Avenir Next LT Pro" panose="020B0504020202020204" pitchFamily="34" charset="0"/>
              </a:rPr>
              <a:t> inverter</a:t>
            </a:r>
          </a:p>
          <a:p>
            <a:pPr marL="342900" indent="-342900" algn="just">
              <a:lnSpc>
                <a:spcPct val="100000"/>
              </a:lnSpc>
              <a:spcAft>
                <a:spcPts val="400"/>
              </a:spcAft>
              <a:buFont typeface="Arial" panose="020B0604020202020204" pitchFamily="34" charset="0"/>
              <a:buChar char="•"/>
            </a:pPr>
            <a:r>
              <a:rPr lang="en-US" sz="2000" kern="0" spc="-50" dirty="0">
                <a:solidFill>
                  <a:srgbClr val="3E383E"/>
                </a:solidFill>
                <a:latin typeface="Avenir Next LT Pro" panose="020B0504020202020204" pitchFamily="34" charset="0"/>
              </a:rPr>
              <a:t>Analog sensing signal circuit path design</a:t>
            </a:r>
          </a:p>
          <a:p>
            <a:pPr marL="342900" indent="-342900" algn="just">
              <a:lnSpc>
                <a:spcPct val="100000"/>
              </a:lnSpc>
              <a:spcAft>
                <a:spcPts val="400"/>
              </a:spcAft>
              <a:buFont typeface="Arial" panose="020B0604020202020204" pitchFamily="34" charset="0"/>
              <a:buChar char="•"/>
            </a:pPr>
            <a:r>
              <a:rPr lang="en-US" sz="2000" kern="0" spc="-50" dirty="0">
                <a:solidFill>
                  <a:srgbClr val="3E383E"/>
                </a:solidFill>
                <a:latin typeface="Avenir Next LT Pro" panose="020B0504020202020204" pitchFamily="34" charset="0"/>
              </a:rPr>
              <a:t>Digital signal circuit path design</a:t>
            </a:r>
          </a:p>
          <a:p>
            <a:pPr marL="342900" indent="-342900" algn="just">
              <a:lnSpc>
                <a:spcPct val="100000"/>
              </a:lnSpc>
              <a:spcAft>
                <a:spcPts val="400"/>
              </a:spcAft>
              <a:buFont typeface="Arial" panose="020B0604020202020204" pitchFamily="34" charset="0"/>
              <a:buChar char="•"/>
            </a:pPr>
            <a:r>
              <a:rPr lang="en-US" sz="2000" kern="0" spc="-50" dirty="0">
                <a:solidFill>
                  <a:srgbClr val="3E383E"/>
                </a:solidFill>
                <a:latin typeface="Avenir Next LT Pro" panose="020B0504020202020204" pitchFamily="34" charset="0"/>
              </a:rPr>
              <a:t>Power supply design</a:t>
            </a:r>
          </a:p>
          <a:p>
            <a:pPr marL="342900" indent="-342900" algn="just">
              <a:lnSpc>
                <a:spcPct val="100000"/>
              </a:lnSpc>
              <a:spcAft>
                <a:spcPts val="400"/>
              </a:spcAft>
              <a:buFont typeface="Arial" panose="020B0604020202020204" pitchFamily="34" charset="0"/>
              <a:buChar char="•"/>
            </a:pPr>
            <a:r>
              <a:rPr lang="en-US" sz="2000" kern="0" spc="-50" dirty="0">
                <a:solidFill>
                  <a:srgbClr val="3E383E"/>
                </a:solidFill>
                <a:latin typeface="Avenir Next LT Pro" panose="020B0504020202020204" pitchFamily="34" charset="0"/>
              </a:rPr>
              <a:t>PCB layout optimization</a:t>
            </a:r>
          </a:p>
          <a:p>
            <a:pPr algn="just">
              <a:lnSpc>
                <a:spcPct val="100000"/>
              </a:lnSpc>
              <a:spcAft>
                <a:spcPts val="400"/>
              </a:spcAft>
            </a:pPr>
            <a:r>
              <a:rPr lang="en-US" sz="2000" b="1" kern="0" spc="-50" dirty="0">
                <a:solidFill>
                  <a:srgbClr val="3E383E"/>
                </a:solidFill>
                <a:latin typeface="Avenir Next LT Pro" panose="020B0504020202020204" pitchFamily="34" charset="0"/>
              </a:rPr>
              <a:t>Board Testing:</a:t>
            </a:r>
          </a:p>
          <a:p>
            <a:pPr marL="457200" indent="-457200" algn="just">
              <a:lnSpc>
                <a:spcPct val="100000"/>
              </a:lnSpc>
              <a:spcAft>
                <a:spcPts val="400"/>
              </a:spcAft>
              <a:buFont typeface="+mj-lt"/>
              <a:buAutoNum type="arabicPeriod"/>
            </a:pPr>
            <a:r>
              <a:rPr lang="en-US" sz="2000" kern="0" spc="-50" dirty="0">
                <a:solidFill>
                  <a:srgbClr val="3E383E"/>
                </a:solidFill>
                <a:latin typeface="Avenir Next LT Pro" panose="020B0504020202020204" pitchFamily="34" charset="0"/>
              </a:rPr>
              <a:t>Board bring-up</a:t>
            </a:r>
          </a:p>
          <a:p>
            <a:pPr marL="457200" indent="-457200" algn="just">
              <a:lnSpc>
                <a:spcPct val="100000"/>
              </a:lnSpc>
              <a:spcAft>
                <a:spcPts val="400"/>
              </a:spcAft>
              <a:buFont typeface="+mj-lt"/>
              <a:buAutoNum type="arabicPeriod"/>
            </a:pPr>
            <a:r>
              <a:rPr lang="en-US" sz="2000" kern="0" spc="-50" dirty="0">
                <a:solidFill>
                  <a:srgbClr val="3E383E"/>
                </a:solidFill>
                <a:latin typeface="Avenir Next LT Pro" panose="020B0504020202020204" pitchFamily="34" charset="0"/>
              </a:rPr>
              <a:t>Validation of analog sensing and digital signal path designs</a:t>
            </a:r>
          </a:p>
          <a:p>
            <a:pPr marL="457200" indent="-457200" algn="just">
              <a:lnSpc>
                <a:spcPct val="100000"/>
              </a:lnSpc>
              <a:spcAft>
                <a:spcPts val="400"/>
              </a:spcAft>
              <a:buFont typeface="+mj-lt"/>
              <a:buAutoNum type="arabicPeriod"/>
            </a:pPr>
            <a:r>
              <a:rPr lang="en-US" sz="2000" kern="0" spc="-50" dirty="0">
                <a:solidFill>
                  <a:srgbClr val="3E383E"/>
                </a:solidFill>
                <a:latin typeface="Avenir Next LT Pro" panose="020B0504020202020204" pitchFamily="34" charset="0"/>
              </a:rPr>
              <a:t>Digital gate signal transmission test</a:t>
            </a:r>
          </a:p>
          <a:p>
            <a:pPr marL="457200" indent="-457200" algn="just">
              <a:lnSpc>
                <a:spcPct val="100000"/>
              </a:lnSpc>
              <a:spcAft>
                <a:spcPts val="400"/>
              </a:spcAft>
              <a:buFont typeface="+mj-lt"/>
              <a:buAutoNum type="arabicPeriod"/>
            </a:pPr>
            <a:r>
              <a:rPr lang="en-US" sz="2000" kern="0" spc="-50" dirty="0">
                <a:solidFill>
                  <a:srgbClr val="3E383E"/>
                </a:solidFill>
                <a:latin typeface="Avenir Next LT Pro" panose="020B0504020202020204" pitchFamily="34" charset="0"/>
              </a:rPr>
              <a:t>DC-link voltage and output phase current sensing test</a:t>
            </a:r>
          </a:p>
          <a:p>
            <a:pPr marL="457200" indent="-457200" algn="just">
              <a:lnSpc>
                <a:spcPct val="100000"/>
              </a:lnSpc>
              <a:spcAft>
                <a:spcPts val="400"/>
              </a:spcAft>
              <a:buFont typeface="+mj-lt"/>
              <a:buAutoNum type="arabicPeriod"/>
            </a:pPr>
            <a:r>
              <a:rPr lang="en-US" sz="2000" kern="0" spc="-50" dirty="0">
                <a:solidFill>
                  <a:srgbClr val="3E383E"/>
                </a:solidFill>
                <a:latin typeface="Avenir Next LT Pro" panose="020B0504020202020204" pitchFamily="34" charset="0"/>
              </a:rPr>
              <a:t>RL-load test with power</a:t>
            </a:r>
          </a:p>
          <a:p>
            <a:pPr marL="342900" indent="-342900" algn="just">
              <a:spcAft>
                <a:spcPts val="1200"/>
              </a:spcAft>
              <a:buFont typeface="Arial" panose="020B0604020202020204" pitchFamily="34" charset="0"/>
              <a:buChar char="•"/>
            </a:pPr>
            <a:endParaRPr lang="en-DE" sz="2000" kern="0" spc="-50" dirty="0">
              <a:solidFill>
                <a:schemeClr val="accent1"/>
              </a:solidFill>
              <a:latin typeface="Avenir Next LT Pro" panose="020B0504020202020204" pitchFamily="34" charset="0"/>
            </a:endParaRPr>
          </a:p>
        </p:txBody>
      </p:sp>
      <p:sp>
        <p:nvSpPr>
          <p:cNvPr id="54" name="Textplatzhalter 22">
            <a:extLst>
              <a:ext uri="{FF2B5EF4-FFF2-40B4-BE49-F238E27FC236}">
                <a16:creationId xmlns:a16="http://schemas.microsoft.com/office/drawing/2014/main" id="{9B86F06A-FA7E-2390-53AC-2C40141B4E11}"/>
              </a:ext>
            </a:extLst>
          </p:cNvPr>
          <p:cNvSpPr txBox="1">
            <a:spLocks/>
          </p:cNvSpPr>
          <p:nvPr/>
        </p:nvSpPr>
        <p:spPr>
          <a:xfrm>
            <a:off x="459428" y="22848479"/>
            <a:ext cx="6806034" cy="2157178"/>
          </a:xfrm>
          <a:prstGeom prst="rect">
            <a:avLst/>
          </a:prstGeom>
          <a:noFill/>
          <a:ln w="38100">
            <a:solidFill>
              <a:schemeClr val="bg1"/>
            </a:solidFill>
          </a:ln>
        </p:spPr>
        <p:txBody>
          <a:bodyPr anchor="ctr"/>
          <a:lstStyle>
            <a:lvl1pPr indent="0" algn="just" defTabSz="1603766">
              <a:lnSpc>
                <a:spcPct val="110000"/>
              </a:lnSpc>
              <a:spcBef>
                <a:spcPts val="0"/>
              </a:spcBef>
              <a:spcAft>
                <a:spcPts val="1200"/>
              </a:spcAft>
              <a:buFont typeface="Arial" panose="020B0604020202020204" pitchFamily="34" charset="0"/>
              <a:buNone/>
              <a:defRPr sz="2000" baseline="0">
                <a:ln w="0"/>
                <a:solidFill>
                  <a:srgbClr val="473F47"/>
                </a:solidFill>
                <a:effectLst>
                  <a:outerShdw blurRad="38100" dist="19050" dir="2700000" algn="tl" rotWithShape="0">
                    <a:schemeClr val="dk1">
                      <a:alpha val="40000"/>
                    </a:schemeClr>
                  </a:outerShdw>
                </a:effectLst>
                <a:latin typeface="Avenir Next LT Pro" panose="020B0504020202020204" pitchFamily="34" charset="0"/>
              </a:defRPr>
            </a:lvl1pPr>
            <a:lvl2pPr marL="820825" indent="-404099" defTabSz="1603766">
              <a:lnSpc>
                <a:spcPct val="110000"/>
              </a:lnSpc>
              <a:spcBef>
                <a:spcPts val="0"/>
              </a:spcBef>
              <a:buFont typeface="Arial" panose="020B0604020202020204" pitchFamily="34" charset="0"/>
              <a:buChar char="•"/>
              <a:defRPr sz="2400" baseline="0"/>
            </a:lvl2pPr>
            <a:lvl3pPr marL="823982" indent="0" defTabSz="1603766">
              <a:lnSpc>
                <a:spcPct val="110000"/>
              </a:lnSpc>
              <a:spcBef>
                <a:spcPts val="877"/>
              </a:spcBef>
              <a:buFont typeface="Arial" panose="020B0604020202020204" pitchFamily="34" charset="0"/>
              <a:buNone/>
              <a:defRPr sz="4209"/>
            </a:lvl3pPr>
            <a:lvl4pPr marL="1240708" indent="0" defTabSz="1603766">
              <a:lnSpc>
                <a:spcPct val="110000"/>
              </a:lnSpc>
              <a:spcBef>
                <a:spcPts val="877"/>
              </a:spcBef>
              <a:buFont typeface="Arial" panose="020B0604020202020204" pitchFamily="34" charset="0"/>
              <a:buNone/>
              <a:defRPr sz="4209"/>
            </a:lvl4pPr>
            <a:lvl5pPr marL="1644807" indent="0" defTabSz="1603766">
              <a:lnSpc>
                <a:spcPct val="110000"/>
              </a:lnSpc>
              <a:spcBef>
                <a:spcPts val="877"/>
              </a:spcBef>
              <a:buFont typeface="Arial" panose="020B0604020202020204" pitchFamily="34" charset="0"/>
              <a:buNone/>
              <a:defRPr sz="4209"/>
            </a:lvl5pPr>
            <a:lvl6pPr marL="2462476" indent="-400942" defTabSz="1603766">
              <a:lnSpc>
                <a:spcPct val="110000"/>
              </a:lnSpc>
              <a:spcBef>
                <a:spcPts val="877"/>
              </a:spcBef>
              <a:buFont typeface="Arial" panose="020B0604020202020204" pitchFamily="34" charset="0"/>
              <a:buChar char="•"/>
              <a:defRPr sz="4209"/>
            </a:lvl6pPr>
            <a:lvl7pPr marL="2866574" indent="-400942" defTabSz="1603766">
              <a:lnSpc>
                <a:spcPct val="110000"/>
              </a:lnSpc>
              <a:spcBef>
                <a:spcPts val="877"/>
              </a:spcBef>
              <a:buFont typeface="Arial" panose="020B0604020202020204" pitchFamily="34" charset="0"/>
              <a:buChar char="•"/>
              <a:defRPr sz="4209"/>
            </a:lvl7pPr>
            <a:lvl8pPr marL="6014123" indent="-400942" defTabSz="1603766">
              <a:lnSpc>
                <a:spcPct val="90000"/>
              </a:lnSpc>
              <a:spcBef>
                <a:spcPts val="877"/>
              </a:spcBef>
              <a:buFont typeface="Arial" panose="020B0604020202020204" pitchFamily="34" charset="0"/>
              <a:buChar char="•"/>
              <a:defRPr sz="3157"/>
            </a:lvl8pPr>
            <a:lvl9pPr marL="6816006" indent="-400942" defTabSz="1603766">
              <a:lnSpc>
                <a:spcPct val="90000"/>
              </a:lnSpc>
              <a:spcBef>
                <a:spcPts val="877"/>
              </a:spcBef>
              <a:buFont typeface="Arial" panose="020B0604020202020204" pitchFamily="34" charset="0"/>
              <a:buChar char="•"/>
              <a:defRPr sz="3157"/>
            </a:lvl9pPr>
          </a:lstStyle>
          <a:p>
            <a:r>
              <a:rPr lang="en-US" dirty="0"/>
              <a:t>The interface board transmits two groups of signals: </a:t>
            </a:r>
            <a:r>
              <a:rPr lang="en-US" b="1" dirty="0"/>
              <a:t>digital optical signals </a:t>
            </a:r>
            <a:r>
              <a:rPr lang="en-US" dirty="0"/>
              <a:t>(PWM gate driver signals, overcurrent detection, NTC temperature, gate driver disable) and </a:t>
            </a:r>
            <a:r>
              <a:rPr lang="en-US" b="1" dirty="0"/>
              <a:t>analog signals </a:t>
            </a:r>
            <a:r>
              <a:rPr lang="en-US" dirty="0"/>
              <a:t>(three output phase currents and the DC-link voltage). Resolver and output voltage sensing signals were omitted.</a:t>
            </a:r>
            <a:endParaRPr lang="en-DE" dirty="0"/>
          </a:p>
        </p:txBody>
      </p:sp>
      <p:sp>
        <p:nvSpPr>
          <p:cNvPr id="55" name="Textplatzhalter 22">
            <a:extLst>
              <a:ext uri="{FF2B5EF4-FFF2-40B4-BE49-F238E27FC236}">
                <a16:creationId xmlns:a16="http://schemas.microsoft.com/office/drawing/2014/main" id="{1A67F4DF-E251-678F-250C-C1AA2885C527}"/>
              </a:ext>
            </a:extLst>
          </p:cNvPr>
          <p:cNvSpPr txBox="1">
            <a:spLocks/>
          </p:cNvSpPr>
          <p:nvPr/>
        </p:nvSpPr>
        <p:spPr>
          <a:xfrm>
            <a:off x="7508199" y="11044668"/>
            <a:ext cx="6643550" cy="2172695"/>
          </a:xfrm>
          <a:prstGeom prst="rect">
            <a:avLst/>
          </a:prstGeom>
          <a:noFill/>
          <a:ln w="38100">
            <a:solidFill>
              <a:schemeClr val="bg1"/>
            </a:solidFill>
          </a:ln>
        </p:spPr>
        <p:txBody>
          <a:bodyPr anchor="ctr"/>
          <a:lstStyle>
            <a:defPPr>
              <a:defRPr lang="de-DE"/>
            </a:defPPr>
            <a:lvl1pPr indent="0" algn="just" defTabSz="1603766">
              <a:lnSpc>
                <a:spcPct val="110000"/>
              </a:lnSpc>
              <a:spcBef>
                <a:spcPts val="0"/>
              </a:spcBef>
              <a:spcAft>
                <a:spcPts val="1200"/>
              </a:spcAft>
              <a:buFont typeface="Arial" panose="020B0604020202020204" pitchFamily="34" charset="0"/>
              <a:buNone/>
              <a:defRPr sz="2000" baseline="0">
                <a:ln w="0"/>
                <a:solidFill>
                  <a:srgbClr val="473F47"/>
                </a:solidFill>
                <a:effectLst>
                  <a:outerShdw blurRad="38100" dist="19050" dir="2700000" algn="tl" rotWithShape="0">
                    <a:schemeClr val="dk1">
                      <a:alpha val="40000"/>
                    </a:schemeClr>
                  </a:outerShdw>
                </a:effectLst>
                <a:latin typeface="Avenir Next LT Pro" panose="020B0504020202020204" pitchFamily="34" charset="0"/>
              </a:defRPr>
            </a:lvl1pPr>
            <a:lvl2pPr marL="820825" indent="-404099" defTabSz="1603766">
              <a:lnSpc>
                <a:spcPct val="110000"/>
              </a:lnSpc>
              <a:spcBef>
                <a:spcPts val="0"/>
              </a:spcBef>
              <a:buFont typeface="Arial" panose="020B0604020202020204" pitchFamily="34" charset="0"/>
              <a:buChar char="•"/>
              <a:defRPr sz="2400" baseline="0"/>
            </a:lvl2pPr>
            <a:lvl3pPr marL="823982" indent="0" defTabSz="1603766">
              <a:lnSpc>
                <a:spcPct val="110000"/>
              </a:lnSpc>
              <a:spcBef>
                <a:spcPts val="877"/>
              </a:spcBef>
              <a:buFont typeface="Arial" panose="020B0604020202020204" pitchFamily="34" charset="0"/>
              <a:buNone/>
              <a:defRPr sz="4209"/>
            </a:lvl3pPr>
            <a:lvl4pPr marL="1240708" indent="0" defTabSz="1603766">
              <a:lnSpc>
                <a:spcPct val="110000"/>
              </a:lnSpc>
              <a:spcBef>
                <a:spcPts val="877"/>
              </a:spcBef>
              <a:buFont typeface="Arial" panose="020B0604020202020204" pitchFamily="34" charset="0"/>
              <a:buNone/>
              <a:defRPr sz="4209"/>
            </a:lvl4pPr>
            <a:lvl5pPr marL="1644807" indent="0" defTabSz="1603766">
              <a:lnSpc>
                <a:spcPct val="110000"/>
              </a:lnSpc>
              <a:spcBef>
                <a:spcPts val="877"/>
              </a:spcBef>
              <a:buFont typeface="Arial" panose="020B0604020202020204" pitchFamily="34" charset="0"/>
              <a:buNone/>
              <a:defRPr sz="4209"/>
            </a:lvl5pPr>
            <a:lvl6pPr marL="2462476" indent="-400942" defTabSz="1603766">
              <a:lnSpc>
                <a:spcPct val="110000"/>
              </a:lnSpc>
              <a:spcBef>
                <a:spcPts val="877"/>
              </a:spcBef>
              <a:buFont typeface="Arial" panose="020B0604020202020204" pitchFamily="34" charset="0"/>
              <a:buChar char="•"/>
              <a:defRPr sz="4209"/>
            </a:lvl6pPr>
            <a:lvl7pPr marL="2866574" indent="-400942" defTabSz="1603766">
              <a:lnSpc>
                <a:spcPct val="110000"/>
              </a:lnSpc>
              <a:spcBef>
                <a:spcPts val="877"/>
              </a:spcBef>
              <a:buFont typeface="Arial" panose="020B0604020202020204" pitchFamily="34" charset="0"/>
              <a:buChar char="•"/>
              <a:defRPr sz="4209"/>
            </a:lvl7pPr>
            <a:lvl8pPr marL="6014123" indent="-400942" defTabSz="1603766">
              <a:lnSpc>
                <a:spcPct val="90000"/>
              </a:lnSpc>
              <a:spcBef>
                <a:spcPts val="877"/>
              </a:spcBef>
              <a:buFont typeface="Arial" panose="020B0604020202020204" pitchFamily="34" charset="0"/>
              <a:buChar char="•"/>
              <a:defRPr sz="3157"/>
            </a:lvl8pPr>
            <a:lvl9pPr marL="6816006" indent="-400942" defTabSz="1603766">
              <a:lnSpc>
                <a:spcPct val="90000"/>
              </a:lnSpc>
              <a:spcBef>
                <a:spcPts val="877"/>
              </a:spcBef>
              <a:buFont typeface="Arial" panose="020B0604020202020204" pitchFamily="34" charset="0"/>
              <a:buChar char="•"/>
              <a:defRPr sz="3157"/>
            </a:lvl9pPr>
          </a:lstStyle>
          <a:p>
            <a:r>
              <a:rPr lang="en-US" dirty="0"/>
              <a:t>For the analog circuitry, single-ended signals from the inverter are converted into differential signals and amplified by a gain of 1.515 using the THS4561 fully differential amplifier, ensuring higher noise immunity and compatibility with the 5V input range of </a:t>
            </a:r>
            <a:r>
              <a:rPr lang="en-US" dirty="0" err="1"/>
              <a:t>UltraZohm’s</a:t>
            </a:r>
            <a:r>
              <a:rPr lang="en-US" dirty="0"/>
              <a:t> ADCs. </a:t>
            </a:r>
            <a:endParaRPr lang="en-DE" dirty="0"/>
          </a:p>
        </p:txBody>
      </p:sp>
      <p:sp>
        <p:nvSpPr>
          <p:cNvPr id="60" name="Textplatzhalter 22">
            <a:extLst>
              <a:ext uri="{FF2B5EF4-FFF2-40B4-BE49-F238E27FC236}">
                <a16:creationId xmlns:a16="http://schemas.microsoft.com/office/drawing/2014/main" id="{9CF32B2B-1209-B168-0EBB-9828AD737ABC}"/>
              </a:ext>
            </a:extLst>
          </p:cNvPr>
          <p:cNvSpPr txBox="1">
            <a:spLocks/>
          </p:cNvSpPr>
          <p:nvPr/>
        </p:nvSpPr>
        <p:spPr>
          <a:xfrm>
            <a:off x="14412619" y="4476997"/>
            <a:ext cx="6655897" cy="8135978"/>
          </a:xfrm>
          <a:prstGeom prst="rect">
            <a:avLst/>
          </a:prstGeom>
          <a:noFill/>
          <a:ln w="38100">
            <a:solidFill>
              <a:schemeClr val="bg1"/>
            </a:solidFill>
          </a:ln>
        </p:spPr>
        <p:txBody>
          <a:bodyPr anchor="ctr"/>
          <a:lstStyle>
            <a:defPPr>
              <a:defRPr lang="de-DE"/>
            </a:defPPr>
            <a:lvl1pPr indent="0" algn="just" defTabSz="1603766">
              <a:lnSpc>
                <a:spcPct val="110000"/>
              </a:lnSpc>
              <a:spcBef>
                <a:spcPts val="0"/>
              </a:spcBef>
              <a:spcAft>
                <a:spcPts val="1200"/>
              </a:spcAft>
              <a:buFont typeface="Arial" panose="020B0604020202020204" pitchFamily="34" charset="0"/>
              <a:buNone/>
              <a:defRPr sz="2000" baseline="0">
                <a:ln w="0"/>
                <a:solidFill>
                  <a:srgbClr val="473F47"/>
                </a:solidFill>
                <a:effectLst>
                  <a:outerShdw blurRad="38100" dist="19050" dir="2700000" algn="tl" rotWithShape="0">
                    <a:schemeClr val="dk1">
                      <a:alpha val="40000"/>
                    </a:schemeClr>
                  </a:outerShdw>
                </a:effectLst>
                <a:latin typeface="Avenir Next LT Pro" panose="020B0504020202020204" pitchFamily="34" charset="0"/>
              </a:defRPr>
            </a:lvl1pPr>
            <a:lvl2pPr marL="820825" indent="-404099" defTabSz="1603766">
              <a:lnSpc>
                <a:spcPct val="110000"/>
              </a:lnSpc>
              <a:spcBef>
                <a:spcPts val="0"/>
              </a:spcBef>
              <a:buFont typeface="Arial" panose="020B0604020202020204" pitchFamily="34" charset="0"/>
              <a:buChar char="•"/>
              <a:defRPr sz="2400" baseline="0"/>
            </a:lvl2pPr>
            <a:lvl3pPr marL="823982" indent="0" defTabSz="1603766">
              <a:lnSpc>
                <a:spcPct val="110000"/>
              </a:lnSpc>
              <a:spcBef>
                <a:spcPts val="877"/>
              </a:spcBef>
              <a:buFont typeface="Arial" panose="020B0604020202020204" pitchFamily="34" charset="0"/>
              <a:buNone/>
              <a:defRPr sz="4209"/>
            </a:lvl3pPr>
            <a:lvl4pPr marL="1240708" indent="0" defTabSz="1603766">
              <a:lnSpc>
                <a:spcPct val="110000"/>
              </a:lnSpc>
              <a:spcBef>
                <a:spcPts val="877"/>
              </a:spcBef>
              <a:buFont typeface="Arial" panose="020B0604020202020204" pitchFamily="34" charset="0"/>
              <a:buNone/>
              <a:defRPr sz="4209"/>
            </a:lvl4pPr>
            <a:lvl5pPr marL="1644807" indent="0" defTabSz="1603766">
              <a:lnSpc>
                <a:spcPct val="110000"/>
              </a:lnSpc>
              <a:spcBef>
                <a:spcPts val="877"/>
              </a:spcBef>
              <a:buFont typeface="Arial" panose="020B0604020202020204" pitchFamily="34" charset="0"/>
              <a:buNone/>
              <a:defRPr sz="4209"/>
            </a:lvl5pPr>
            <a:lvl6pPr marL="2462476" indent="-400942" defTabSz="1603766">
              <a:lnSpc>
                <a:spcPct val="110000"/>
              </a:lnSpc>
              <a:spcBef>
                <a:spcPts val="877"/>
              </a:spcBef>
              <a:buFont typeface="Arial" panose="020B0604020202020204" pitchFamily="34" charset="0"/>
              <a:buChar char="•"/>
              <a:defRPr sz="4209"/>
            </a:lvl6pPr>
            <a:lvl7pPr marL="2866574" indent="-400942" defTabSz="1603766">
              <a:lnSpc>
                <a:spcPct val="110000"/>
              </a:lnSpc>
              <a:spcBef>
                <a:spcPts val="877"/>
              </a:spcBef>
              <a:buFont typeface="Arial" panose="020B0604020202020204" pitchFamily="34" charset="0"/>
              <a:buChar char="•"/>
              <a:defRPr sz="4209"/>
            </a:lvl7pPr>
            <a:lvl8pPr marL="6014123" indent="-400942" defTabSz="1603766">
              <a:lnSpc>
                <a:spcPct val="90000"/>
              </a:lnSpc>
              <a:spcBef>
                <a:spcPts val="877"/>
              </a:spcBef>
              <a:buFont typeface="Arial" panose="020B0604020202020204" pitchFamily="34" charset="0"/>
              <a:buChar char="•"/>
              <a:defRPr sz="3157"/>
            </a:lvl8pPr>
            <a:lvl9pPr marL="6816006" indent="-400942" defTabSz="1603766">
              <a:lnSpc>
                <a:spcPct val="90000"/>
              </a:lnSpc>
              <a:spcBef>
                <a:spcPts val="877"/>
              </a:spcBef>
              <a:buFont typeface="Arial" panose="020B0604020202020204" pitchFamily="34" charset="0"/>
              <a:buChar char="•"/>
              <a:defRPr sz="3157"/>
            </a:lvl9pPr>
          </a:lstStyle>
          <a:p>
            <a:r>
              <a:rPr lang="en-US" dirty="0"/>
              <a:t>The assembled interface board was validated through a structured testing process before integration with the </a:t>
            </a:r>
            <a:r>
              <a:rPr lang="en-US" dirty="0" err="1"/>
              <a:t>Wolfspeed</a:t>
            </a:r>
            <a:r>
              <a:rPr lang="en-US" dirty="0"/>
              <a:t> inverter and </a:t>
            </a:r>
            <a:r>
              <a:rPr lang="en-US" dirty="0" err="1"/>
              <a:t>UltraZohm</a:t>
            </a:r>
            <a:r>
              <a:rPr lang="en-US" dirty="0"/>
              <a:t>.</a:t>
            </a:r>
          </a:p>
          <a:p>
            <a:r>
              <a:rPr lang="en-US" b="1" dirty="0"/>
              <a:t>Board bring-up: </a:t>
            </a:r>
            <a:r>
              <a:rPr lang="en-US" dirty="0"/>
              <a:t>Power rails (5 V, 3.3 V, 2.5 V,1.7 V) were verified using LEDs and external headers. Signal pathways were tested using TI docking station</a:t>
            </a:r>
          </a:p>
          <a:p>
            <a:r>
              <a:rPr lang="en-US" b="1" dirty="0"/>
              <a:t>Digital gate signal testing: </a:t>
            </a:r>
            <a:r>
              <a:rPr lang="en-US" dirty="0"/>
              <a:t>With the board connected to the inverter but no DC-link voltage applied, oscilloscope measurements confirmed that all six PWM signals were correctly transmitted from </a:t>
            </a:r>
            <a:r>
              <a:rPr lang="en-US" dirty="0" err="1"/>
              <a:t>UltraZohm</a:t>
            </a:r>
            <a:r>
              <a:rPr lang="en-US" dirty="0"/>
              <a:t> to the inverter. </a:t>
            </a:r>
          </a:p>
          <a:p>
            <a:r>
              <a:rPr lang="en-US" b="1" dirty="0"/>
              <a:t>Analog sensing verification: </a:t>
            </a:r>
            <a:r>
              <a:rPr lang="en-US" dirty="0"/>
              <a:t>The DC-link was varied up to 750 V, and </a:t>
            </a:r>
            <a:r>
              <a:rPr lang="en-US" dirty="0" err="1"/>
              <a:t>UltraZohm</a:t>
            </a:r>
            <a:r>
              <a:rPr lang="en-US" dirty="0"/>
              <a:t> readings confirmed correct scaling by the interface board. Phase current sensing was also validated, with signals matching theoretical gain and offset characteristics.</a:t>
            </a:r>
          </a:p>
          <a:p>
            <a:r>
              <a:rPr lang="en-US" b="1" dirty="0"/>
              <a:t>Integrated inverter operation: </a:t>
            </a:r>
            <a:r>
              <a:rPr lang="en-US" dirty="0"/>
              <a:t>After verifying signal integrity, the inverter was operated with an RL-load. Sinusoidal three-phase output currents were achieved with DC-link input power up to ~10 kW, demonstrating stable performance of both analog and digital circuit paths.</a:t>
            </a:r>
          </a:p>
        </p:txBody>
      </p:sp>
      <p:pic>
        <p:nvPicPr>
          <p:cNvPr id="62" name="Picture 61" descr="A screenshot of a computer&#10;&#10;AI-generated content may be incorrect.">
            <a:extLst>
              <a:ext uri="{FF2B5EF4-FFF2-40B4-BE49-F238E27FC236}">
                <a16:creationId xmlns:a16="http://schemas.microsoft.com/office/drawing/2014/main" id="{568D8C60-9F39-130B-F332-45515858FF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79967" y="17680744"/>
            <a:ext cx="6519072" cy="3618692"/>
          </a:xfrm>
          <a:prstGeom prst="rect">
            <a:avLst/>
          </a:prstGeom>
        </p:spPr>
      </p:pic>
      <p:sp>
        <p:nvSpPr>
          <p:cNvPr id="67" name="Rectangle 66">
            <a:extLst>
              <a:ext uri="{FF2B5EF4-FFF2-40B4-BE49-F238E27FC236}">
                <a16:creationId xmlns:a16="http://schemas.microsoft.com/office/drawing/2014/main" id="{947D3982-BE6B-28A8-D477-A6799AADC16A}"/>
              </a:ext>
            </a:extLst>
          </p:cNvPr>
          <p:cNvSpPr/>
          <p:nvPr/>
        </p:nvSpPr>
        <p:spPr>
          <a:xfrm>
            <a:off x="14412619" y="17593882"/>
            <a:ext cx="6654832" cy="439049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DE" sz="2400" dirty="0"/>
          </a:p>
        </p:txBody>
      </p:sp>
      <p:pic>
        <p:nvPicPr>
          <p:cNvPr id="69" name="Picture 68" descr="A screenshot of a computer&#10;&#10;AI-generated content may be incorrect.">
            <a:extLst>
              <a:ext uri="{FF2B5EF4-FFF2-40B4-BE49-F238E27FC236}">
                <a16:creationId xmlns:a16="http://schemas.microsoft.com/office/drawing/2014/main" id="{BDC93839-6538-F236-D76E-1EA7E0339C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70823" y="22395197"/>
            <a:ext cx="6519907" cy="3642217"/>
          </a:xfrm>
          <a:prstGeom prst="rect">
            <a:avLst/>
          </a:prstGeom>
        </p:spPr>
      </p:pic>
      <p:sp>
        <p:nvSpPr>
          <p:cNvPr id="70" name="Textplatzhalter 19">
            <a:extLst>
              <a:ext uri="{FF2B5EF4-FFF2-40B4-BE49-F238E27FC236}">
                <a16:creationId xmlns:a16="http://schemas.microsoft.com/office/drawing/2014/main" id="{397B2FAE-C63C-58FF-E6FA-0FD2D5F30084}"/>
              </a:ext>
            </a:extLst>
          </p:cNvPr>
          <p:cNvSpPr txBox="1">
            <a:spLocks/>
          </p:cNvSpPr>
          <p:nvPr/>
        </p:nvSpPr>
        <p:spPr>
          <a:xfrm>
            <a:off x="14406290" y="25986070"/>
            <a:ext cx="6519072" cy="194282"/>
          </a:xfrm>
          <a:prstGeom prst="rect">
            <a:avLst/>
          </a:prstGeom>
          <a:noFill/>
        </p:spPr>
        <p:txBody>
          <a:bodyPr/>
          <a:lstStyle>
            <a:lvl1pPr marL="0" indent="0" algn="l" defTabSz="1603766" rtl="0" eaLnBrk="1" latinLnBrk="0" hangingPunct="1">
              <a:lnSpc>
                <a:spcPct val="110000"/>
              </a:lnSpc>
              <a:spcBef>
                <a:spcPts val="877"/>
              </a:spcBef>
              <a:buFont typeface="Arial" panose="020B0604020202020204" pitchFamily="34" charset="0"/>
              <a:buNone/>
              <a:defRPr sz="2000" kern="1200" baseline="0">
                <a:solidFill>
                  <a:schemeClr val="tx1"/>
                </a:solidFill>
                <a:latin typeface="+mn-lt"/>
                <a:ea typeface="+mn-ea"/>
                <a:cs typeface="+mn-cs"/>
              </a:defRPr>
            </a:lvl1pPr>
            <a:lvl2pPr marL="820825" indent="-404099"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2pPr>
            <a:lvl3pPr marL="1224924"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3pPr>
            <a:lvl4pPr marL="1641650"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4pPr>
            <a:lvl5pPr marL="2045749"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5pPr>
            <a:lvl6pPr marL="2462476"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6pPr>
            <a:lvl7pPr marL="2866574"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pPr algn="ctr"/>
            <a:r>
              <a:rPr lang="en-US" dirty="0">
                <a:solidFill>
                  <a:srgbClr val="F2F1F9"/>
                </a:solidFill>
              </a:rPr>
              <a:t>Oscilloscope measurement of Positive Negative Discontinuous PWM</a:t>
            </a:r>
            <a:endParaRPr lang="de-DE" dirty="0">
              <a:solidFill>
                <a:srgbClr val="F2F1F9"/>
              </a:solidFill>
            </a:endParaRPr>
          </a:p>
        </p:txBody>
      </p:sp>
      <p:sp>
        <p:nvSpPr>
          <p:cNvPr id="72" name="Rectangle 71">
            <a:extLst>
              <a:ext uri="{FF2B5EF4-FFF2-40B4-BE49-F238E27FC236}">
                <a16:creationId xmlns:a16="http://schemas.microsoft.com/office/drawing/2014/main" id="{76431642-0212-1A27-BFAA-691B0043C739}"/>
              </a:ext>
            </a:extLst>
          </p:cNvPr>
          <p:cNvSpPr/>
          <p:nvPr/>
        </p:nvSpPr>
        <p:spPr>
          <a:xfrm>
            <a:off x="14413682" y="22311397"/>
            <a:ext cx="6654832" cy="44203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DE" sz="2400" dirty="0"/>
          </a:p>
        </p:txBody>
      </p:sp>
      <p:pic>
        <p:nvPicPr>
          <p:cNvPr id="10" name="Picture 9" descr="A close-up of a machine&#10;&#10;AI-generated content may be incorrect.">
            <a:extLst>
              <a:ext uri="{FF2B5EF4-FFF2-40B4-BE49-F238E27FC236}">
                <a16:creationId xmlns:a16="http://schemas.microsoft.com/office/drawing/2014/main" id="{9C02CAD9-13D5-7D05-8514-29CA960006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9442" y="13196151"/>
            <a:ext cx="6681502" cy="2133785"/>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93817073-2D2F-9AA5-D5EA-98B9032662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77983" y="12885221"/>
            <a:ext cx="6519071" cy="3641750"/>
          </a:xfrm>
          <a:prstGeom prst="rect">
            <a:avLst/>
          </a:prstGeom>
        </p:spPr>
      </p:pic>
      <p:sp>
        <p:nvSpPr>
          <p:cNvPr id="17" name="Rectangle 16">
            <a:extLst>
              <a:ext uri="{FF2B5EF4-FFF2-40B4-BE49-F238E27FC236}">
                <a16:creationId xmlns:a16="http://schemas.microsoft.com/office/drawing/2014/main" id="{8BA75B87-0AF0-1564-DC1D-97523F4552DF}"/>
              </a:ext>
            </a:extLst>
          </p:cNvPr>
          <p:cNvSpPr/>
          <p:nvPr/>
        </p:nvSpPr>
        <p:spPr>
          <a:xfrm>
            <a:off x="14413682" y="12805612"/>
            <a:ext cx="6654833" cy="442759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DE" sz="2400" dirty="0"/>
          </a:p>
        </p:txBody>
      </p:sp>
      <p:sp>
        <p:nvSpPr>
          <p:cNvPr id="18" name="Textplatzhalter 19">
            <a:extLst>
              <a:ext uri="{FF2B5EF4-FFF2-40B4-BE49-F238E27FC236}">
                <a16:creationId xmlns:a16="http://schemas.microsoft.com/office/drawing/2014/main" id="{982D1FC9-EB4A-DC5B-A990-FE5AF0E4B468}"/>
              </a:ext>
            </a:extLst>
          </p:cNvPr>
          <p:cNvSpPr txBox="1">
            <a:spLocks/>
          </p:cNvSpPr>
          <p:nvPr/>
        </p:nvSpPr>
        <p:spPr>
          <a:xfrm>
            <a:off x="14412619" y="16496417"/>
            <a:ext cx="6519072" cy="194282"/>
          </a:xfrm>
          <a:prstGeom prst="rect">
            <a:avLst/>
          </a:prstGeom>
          <a:noFill/>
        </p:spPr>
        <p:txBody>
          <a:bodyPr/>
          <a:lstStyle>
            <a:lvl1pPr marL="0" indent="0" algn="l" defTabSz="1603766" rtl="0" eaLnBrk="1" latinLnBrk="0" hangingPunct="1">
              <a:lnSpc>
                <a:spcPct val="110000"/>
              </a:lnSpc>
              <a:spcBef>
                <a:spcPts val="877"/>
              </a:spcBef>
              <a:buFont typeface="Arial" panose="020B0604020202020204" pitchFamily="34" charset="0"/>
              <a:buNone/>
              <a:defRPr sz="2000" kern="1200" baseline="0">
                <a:solidFill>
                  <a:schemeClr val="tx1"/>
                </a:solidFill>
                <a:latin typeface="+mn-lt"/>
                <a:ea typeface="+mn-ea"/>
                <a:cs typeface="+mn-cs"/>
              </a:defRPr>
            </a:lvl1pPr>
            <a:lvl2pPr marL="820825" indent="-404099"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2pPr>
            <a:lvl3pPr marL="1224924"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3pPr>
            <a:lvl4pPr marL="1641650"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4pPr>
            <a:lvl5pPr marL="2045749"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5pPr>
            <a:lvl6pPr marL="2462476"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6pPr>
            <a:lvl7pPr marL="2866574" indent="-400942" algn="l" defTabSz="1603766" rtl="0" eaLnBrk="1" latinLnBrk="0" hangingPunct="1">
              <a:lnSpc>
                <a:spcPct val="110000"/>
              </a:lnSpc>
              <a:spcBef>
                <a:spcPts val="877"/>
              </a:spcBef>
              <a:buFont typeface="Arial" panose="020B0604020202020204" pitchFamily="34" charset="0"/>
              <a:buChar char="•"/>
              <a:defRPr sz="4209"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pPr algn="ctr"/>
            <a:r>
              <a:rPr lang="en-US" dirty="0">
                <a:solidFill>
                  <a:srgbClr val="F2F1F9"/>
                </a:solidFill>
              </a:rPr>
              <a:t>Oscilloscope measurement at switching frequency 25kHz, 999V / 9.61A DC-link input</a:t>
            </a:r>
            <a:endParaRPr lang="de-DE" dirty="0">
              <a:solidFill>
                <a:srgbClr val="F2F1F9"/>
              </a:solidFill>
            </a:endParaRPr>
          </a:p>
        </p:txBody>
      </p:sp>
      <p:pic>
        <p:nvPicPr>
          <p:cNvPr id="4" name="Graphic 3">
            <a:extLst>
              <a:ext uri="{FF2B5EF4-FFF2-40B4-BE49-F238E27FC236}">
                <a16:creationId xmlns:a16="http://schemas.microsoft.com/office/drawing/2014/main" id="{41AB8752-AA82-2DDD-7CEB-47C5A929785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18880" y="15544235"/>
            <a:ext cx="6144209" cy="2939304"/>
          </a:xfrm>
          <a:prstGeom prst="rect">
            <a:avLst/>
          </a:prstGeom>
        </p:spPr>
      </p:pic>
      <p:sp>
        <p:nvSpPr>
          <p:cNvPr id="14" name="TextBox 124">
            <a:extLst>
              <a:ext uri="{FF2B5EF4-FFF2-40B4-BE49-F238E27FC236}">
                <a16:creationId xmlns:a16="http://schemas.microsoft.com/office/drawing/2014/main" id="{73C5BF5D-EE33-CCD7-6A0C-FBC76827F505}"/>
              </a:ext>
            </a:extLst>
          </p:cNvPr>
          <p:cNvSpPr txBox="1"/>
          <p:nvPr/>
        </p:nvSpPr>
        <p:spPr>
          <a:xfrm>
            <a:off x="18993575" y="2427264"/>
            <a:ext cx="2150065" cy="615553"/>
          </a:xfrm>
          <a:prstGeom prst="rect">
            <a:avLst/>
          </a:prstGeom>
          <a:noFill/>
        </p:spPr>
        <p:txBody>
          <a:bodyPr wrap="square" lIns="0" tIns="0" rIns="0" bIns="0" rtlCol="0">
            <a:spAutoFit/>
          </a:bodyPr>
          <a:lstStyle>
            <a:defPPr>
              <a:defRPr lang="de-DE"/>
            </a:defPPr>
            <a:lvl1pPr marL="0" algn="l" defTabSz="2479090" rtl="0" eaLnBrk="1" latinLnBrk="0" hangingPunct="1">
              <a:defRPr sz="4881" kern="1200">
                <a:solidFill>
                  <a:schemeClr val="tx1"/>
                </a:solidFill>
                <a:latin typeface="+mn-lt"/>
                <a:ea typeface="+mn-ea"/>
                <a:cs typeface="+mn-cs"/>
              </a:defRPr>
            </a:lvl1pPr>
            <a:lvl2pPr marL="1239545" algn="l" defTabSz="2479090" rtl="0" eaLnBrk="1" latinLnBrk="0" hangingPunct="1">
              <a:defRPr sz="4881" kern="1200">
                <a:solidFill>
                  <a:schemeClr val="tx1"/>
                </a:solidFill>
                <a:latin typeface="+mn-lt"/>
                <a:ea typeface="+mn-ea"/>
                <a:cs typeface="+mn-cs"/>
              </a:defRPr>
            </a:lvl2pPr>
            <a:lvl3pPr marL="2479090" algn="l" defTabSz="2479090" rtl="0" eaLnBrk="1" latinLnBrk="0" hangingPunct="1">
              <a:defRPr sz="4881" kern="1200">
                <a:solidFill>
                  <a:schemeClr val="tx1"/>
                </a:solidFill>
                <a:latin typeface="+mn-lt"/>
                <a:ea typeface="+mn-ea"/>
                <a:cs typeface="+mn-cs"/>
              </a:defRPr>
            </a:lvl3pPr>
            <a:lvl4pPr marL="3718638" algn="l" defTabSz="2479090" rtl="0" eaLnBrk="1" latinLnBrk="0" hangingPunct="1">
              <a:defRPr sz="4881" kern="1200">
                <a:solidFill>
                  <a:schemeClr val="tx1"/>
                </a:solidFill>
                <a:latin typeface="+mn-lt"/>
                <a:ea typeface="+mn-ea"/>
                <a:cs typeface="+mn-cs"/>
              </a:defRPr>
            </a:lvl4pPr>
            <a:lvl5pPr marL="4958183" algn="l" defTabSz="2479090" rtl="0" eaLnBrk="1" latinLnBrk="0" hangingPunct="1">
              <a:defRPr sz="4881" kern="1200">
                <a:solidFill>
                  <a:schemeClr val="tx1"/>
                </a:solidFill>
                <a:latin typeface="+mn-lt"/>
                <a:ea typeface="+mn-ea"/>
                <a:cs typeface="+mn-cs"/>
              </a:defRPr>
            </a:lvl5pPr>
            <a:lvl6pPr marL="6197729" algn="l" defTabSz="2479090" rtl="0" eaLnBrk="1" latinLnBrk="0" hangingPunct="1">
              <a:defRPr sz="4881" kern="1200">
                <a:solidFill>
                  <a:schemeClr val="tx1"/>
                </a:solidFill>
                <a:latin typeface="+mn-lt"/>
                <a:ea typeface="+mn-ea"/>
                <a:cs typeface="+mn-cs"/>
              </a:defRPr>
            </a:lvl6pPr>
            <a:lvl7pPr marL="7437277" algn="l" defTabSz="2479090" rtl="0" eaLnBrk="1" latinLnBrk="0" hangingPunct="1">
              <a:defRPr sz="4881" kern="1200">
                <a:solidFill>
                  <a:schemeClr val="tx1"/>
                </a:solidFill>
                <a:latin typeface="+mn-lt"/>
                <a:ea typeface="+mn-ea"/>
                <a:cs typeface="+mn-cs"/>
              </a:defRPr>
            </a:lvl7pPr>
            <a:lvl8pPr marL="8676822" algn="l" defTabSz="2479090" rtl="0" eaLnBrk="1" latinLnBrk="0" hangingPunct="1">
              <a:defRPr sz="4881" kern="1200">
                <a:solidFill>
                  <a:schemeClr val="tx1"/>
                </a:solidFill>
                <a:latin typeface="+mn-lt"/>
                <a:ea typeface="+mn-ea"/>
                <a:cs typeface="+mn-cs"/>
              </a:defRPr>
            </a:lvl8pPr>
            <a:lvl9pPr marL="9916367" algn="l" defTabSz="2479090" rtl="0" eaLnBrk="1" latinLnBrk="0" hangingPunct="1">
              <a:defRPr sz="4881" kern="1200">
                <a:solidFill>
                  <a:schemeClr val="tx1"/>
                </a:solidFill>
                <a:latin typeface="+mn-lt"/>
                <a:ea typeface="+mn-ea"/>
                <a:cs typeface="+mn-cs"/>
              </a:defRPr>
            </a:lvl9pPr>
          </a:lstStyle>
          <a:p>
            <a:pPr algn="ctr"/>
            <a:r>
              <a:rPr lang="en-US" sz="2000" b="1" dirty="0">
                <a:solidFill>
                  <a:schemeClr val="bg1"/>
                </a:solidFill>
                <a:latin typeface="+mn-lt"/>
              </a:rPr>
              <a:t>Scan for UltraZohm PCB Documentation</a:t>
            </a:r>
            <a:endParaRPr lang="en-DE" sz="2000" b="1" dirty="0" err="1">
              <a:solidFill>
                <a:schemeClr val="bg1"/>
              </a:solidFill>
              <a:latin typeface="+mn-lt"/>
            </a:endParaRPr>
          </a:p>
        </p:txBody>
      </p:sp>
      <p:pic>
        <p:nvPicPr>
          <p:cNvPr id="19" name="Picture 18">
            <a:extLst>
              <a:ext uri="{FF2B5EF4-FFF2-40B4-BE49-F238E27FC236}">
                <a16:creationId xmlns:a16="http://schemas.microsoft.com/office/drawing/2014/main" id="{9B45D5E0-6A1A-E38B-EDB4-C47E7EAD50F6}"/>
              </a:ext>
            </a:extLst>
          </p:cNvPr>
          <p:cNvPicPr>
            <a:picLocks noChangeAspect="1"/>
          </p:cNvPicPr>
          <p:nvPr/>
        </p:nvPicPr>
        <p:blipFill>
          <a:blip r:embed="rId14"/>
          <a:stretch>
            <a:fillRect/>
          </a:stretch>
        </p:blipFill>
        <p:spPr>
          <a:xfrm>
            <a:off x="440140" y="13796466"/>
            <a:ext cx="6849782" cy="2468241"/>
          </a:xfrm>
          <a:prstGeom prst="rect">
            <a:avLst/>
          </a:prstGeom>
        </p:spPr>
      </p:pic>
      <p:pic>
        <p:nvPicPr>
          <p:cNvPr id="22" name="Picture 21" descr="A qr code with a dinosaur&#10;&#10;AI-generated content may be incorrect.">
            <a:extLst>
              <a:ext uri="{FF2B5EF4-FFF2-40B4-BE49-F238E27FC236}">
                <a16:creationId xmlns:a16="http://schemas.microsoft.com/office/drawing/2014/main" id="{7F00204E-A010-E86B-AF7E-35F3F0C9A21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943321" y="116528"/>
            <a:ext cx="2326050" cy="2326050"/>
          </a:xfrm>
          <a:prstGeom prst="rect">
            <a:avLst/>
          </a:prstGeom>
        </p:spPr>
      </p:pic>
    </p:spTree>
    <p:extLst>
      <p:ext uri="{BB962C8B-B14F-4D97-AF65-F5344CB8AC3E}">
        <p14:creationId xmlns:p14="http://schemas.microsoft.com/office/powerpoint/2010/main" val="3592232185"/>
      </p:ext>
    </p:extLst>
  </p:cSld>
  <p:clrMapOvr>
    <a:masterClrMapping/>
  </p:clrMapOvr>
</p:sld>
</file>

<file path=ppt/theme/theme1.xml><?xml version="1.0" encoding="utf-8"?>
<a:theme xmlns:a="http://schemas.openxmlformats.org/drawingml/2006/main" name="2. Roter Verlauf - Layout">
  <a:themeElements>
    <a:clrScheme name="Benutzerdefiniert 2">
      <a:dk1>
        <a:sysClr val="windowText" lastClr="000000"/>
      </a:dk1>
      <a:lt1>
        <a:sysClr val="window" lastClr="FFFFFF"/>
      </a:lt1>
      <a:dk2>
        <a:srgbClr val="373545"/>
      </a:dk2>
      <a:lt2>
        <a:srgbClr val="DCD8DC"/>
      </a:lt2>
      <a:accent1>
        <a:srgbClr val="373545"/>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TH Nürnberg OHM">
      <a:majorFont>
        <a:latin typeface="Public Sans ExtraBold"/>
        <a:ea typeface=""/>
        <a:cs typeface=""/>
      </a:majorFont>
      <a:minorFont>
        <a:latin typeface="Publi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normAutofit/>
      </a:bodyPr>
      <a:lstStyle>
        <a:defPPr algn="ctr">
          <a:defRPr sz="2400" dirty="0"/>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180000" tIns="180000" rIns="180000" bIns="180000" numCol="2" spcCol="540000">
        <a:spAutoFit/>
      </a:bodyPr>
      <a:lstStyle>
        <a:defPPr algn="just" eaLnBrk="1" fontAlgn="auto" hangingPunct="1">
          <a:spcBef>
            <a:spcPts val="0"/>
          </a:spcBef>
          <a:spcAft>
            <a:spcPts val="1200"/>
          </a:spcAft>
          <a:defRPr kumimoji="0" sz="2400" b="0" i="0" u="none" strike="noStrike" kern="0" cap="none" spc="0" normalizeH="0" baseline="0" noProof="0" dirty="0">
            <a:ln>
              <a:noFill/>
            </a:ln>
            <a:solidFill>
              <a:srgbClr val="16283D"/>
            </a:solidFill>
            <a:effectLst/>
            <a:uLnTx/>
            <a:uFillTx/>
            <a:latin typeface="Public Sans" pitchFamily="50" charset="0"/>
          </a:defRPr>
        </a:defPPr>
      </a:lstStyle>
    </a:txDef>
  </a:objectDefaults>
  <a:extraClrSchemeLst/>
  <a:extLst>
    <a:ext uri="{05A4C25C-085E-4340-85A3-A5531E510DB2}">
      <thm15:themeFamily xmlns:thm15="http://schemas.microsoft.com/office/thememl/2012/main" name="2023-02-22 Präsentationsvorlage - Kopie.potx" id="{B0D07936-725D-4CD1-A297-760B5C13FA30}" vid="{E93DF1DA-F3D8-42D9-B96E-9A8FB9047E3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02_ENTWURF_Wiss-PosterVorlage_Juni2023</Template>
  <TotalTime>0</TotalTime>
  <Words>509</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Public Sans</vt:lpstr>
      <vt:lpstr>Arial</vt:lpstr>
      <vt:lpstr>Avenir Next LT Pro</vt:lpstr>
      <vt:lpstr>Calibri</vt:lpstr>
      <vt:lpstr>2. Roter Verlauf - Layout</vt:lpstr>
      <vt:lpstr>PowerPoint Presentation</vt:lpstr>
    </vt:vector>
  </TitlesOfParts>
  <Company>TH Nuernberg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Anleitung</dc:title>
  <dc:creator>Vogt, Emma</dc:creator>
  <cp:lastModifiedBy>Seongmin Park</cp:lastModifiedBy>
  <cp:revision>87</cp:revision>
  <dcterms:created xsi:type="dcterms:W3CDTF">2023-07-04T10:05:23Z</dcterms:created>
  <dcterms:modified xsi:type="dcterms:W3CDTF">2025-09-19T12:29:32Z</dcterms:modified>
</cp:coreProperties>
</file>